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3" r:id="rId3"/>
  </p:sldMasterIdLst>
  <p:handoutMasterIdLst>
    <p:handoutMasterId r:id="rId27"/>
  </p:handoutMasterIdLst>
  <p:sldIdLst>
    <p:sldId id="268" r:id="rId4"/>
    <p:sldId id="256" r:id="rId5"/>
    <p:sldId id="262" r:id="rId6"/>
    <p:sldId id="308" r:id="rId7"/>
    <p:sldId id="286" r:id="rId8"/>
    <p:sldId id="306" r:id="rId9"/>
    <p:sldId id="277" r:id="rId10"/>
    <p:sldId id="310" r:id="rId11"/>
    <p:sldId id="311" r:id="rId12"/>
    <p:sldId id="264" r:id="rId13"/>
    <p:sldId id="279" r:id="rId14"/>
    <p:sldId id="312" r:id="rId15"/>
    <p:sldId id="300" r:id="rId16"/>
    <p:sldId id="314" r:id="rId17"/>
    <p:sldId id="298" r:id="rId18"/>
    <p:sldId id="317" r:id="rId19"/>
    <p:sldId id="316" r:id="rId20"/>
    <p:sldId id="318" r:id="rId21"/>
    <p:sldId id="320" r:id="rId22"/>
    <p:sldId id="321" r:id="rId23"/>
    <p:sldId id="323" r:id="rId24"/>
    <p:sldId id="265" r:id="rId25"/>
    <p:sldId id="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5">
          <p15:clr>
            <a:srgbClr val="A4A3A4"/>
          </p15:clr>
        </p15:guide>
        <p15:guide id="2" pos="38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5874"/>
    <a:srgbClr val="949489"/>
    <a:srgbClr val="00BDFB"/>
    <a:srgbClr val="1D82FF"/>
    <a:srgbClr val="CE010D"/>
    <a:srgbClr val="5164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56" autoAdjust="0"/>
    <p:restoredTop sz="94660" autoAdjust="0"/>
  </p:normalViewPr>
  <p:slideViewPr>
    <p:cSldViewPr snapToGrid="0">
      <p:cViewPr varScale="1">
        <p:scale>
          <a:sx n="72" d="100"/>
          <a:sy n="72" d="100"/>
        </p:scale>
        <p:origin x="924" y="78"/>
      </p:cViewPr>
      <p:guideLst>
        <p:guide orient="horz" pos="2285"/>
        <p:guide pos="3869"/>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7/7/2019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p:cNvGrpSpPr/>
          <p:nvPr userDrawn="1"/>
        </p:nvGrpSpPr>
        <p:grpSpPr>
          <a:xfrm>
            <a:off x="739019" y="1801308"/>
            <a:ext cx="2251389" cy="4202048"/>
            <a:chOff x="3501573" y="3178068"/>
            <a:chExt cx="1340594" cy="2737840"/>
          </a:xfrm>
        </p:grpSpPr>
        <p:sp>
          <p:nvSpPr>
            <p:cNvPr id="4" name="Freeform: Shape 3"/>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p:cNvGrpSpPr/>
            <p:nvPr/>
          </p:nvGrpSpPr>
          <p:grpSpPr>
            <a:xfrm>
              <a:off x="4088508" y="5635852"/>
              <a:ext cx="173080" cy="173080"/>
              <a:chOff x="6768665" y="6038214"/>
              <a:chExt cx="147968" cy="147968"/>
            </a:xfrm>
          </p:grpSpPr>
          <p:sp>
            <p:nvSpPr>
              <p:cNvPr id="14" name="Oval 13"/>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1" fmla="*/ 614149 w 1119116"/>
                <a:gd name="connsiteY0-2" fmla="*/ 0 h 2330356"/>
                <a:gd name="connsiteX1-3" fmla="*/ 1115704 w 1119116"/>
                <a:gd name="connsiteY1-4" fmla="*/ 3412 h 2330356"/>
                <a:gd name="connsiteX2-5" fmla="*/ 1119116 w 1119116"/>
                <a:gd name="connsiteY2-6" fmla="*/ 2330356 h 2330356"/>
                <a:gd name="connsiteX3-7" fmla="*/ 0 w 1119116"/>
                <a:gd name="connsiteY3-8" fmla="*/ 2330356 h 2330356"/>
                <a:gd name="connsiteX4-9" fmla="*/ 614149 w 1119116"/>
                <a:gd name="connsiteY4-10" fmla="*/ 0 h 23303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en-US">
                <a:solidFill>
                  <a:schemeClr val="tx1"/>
                </a:solidFill>
              </a:endParaRPr>
            </a:p>
          </p:txBody>
        </p:sp>
        <p:sp>
          <p:nvSpPr>
            <p:cNvPr id="12" name="Rectangle: Rounded Corners 11"/>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grpSp>
        <p:nvGrpSpPr>
          <p:cNvPr id="22" name="Group 21"/>
          <p:cNvGrpSpPr/>
          <p:nvPr userDrawn="1"/>
        </p:nvGrpSpPr>
        <p:grpSpPr>
          <a:xfrm>
            <a:off x="758507" y="2603862"/>
            <a:ext cx="5920691" cy="3565483"/>
            <a:chOff x="4098364" y="1571764"/>
            <a:chExt cx="7301609" cy="4397082"/>
          </a:xfrm>
        </p:grpSpPr>
        <p:grpSp>
          <p:nvGrpSpPr>
            <p:cNvPr id="23" name="Graphic 55"/>
            <p:cNvGrpSpPr/>
            <p:nvPr/>
          </p:nvGrpSpPr>
          <p:grpSpPr>
            <a:xfrm>
              <a:off x="4910815" y="1571764"/>
              <a:ext cx="5616422" cy="3644404"/>
              <a:chOff x="5769768" y="3217068"/>
              <a:chExt cx="651510" cy="422754"/>
            </a:xfrm>
          </p:grpSpPr>
          <p:sp>
            <p:nvSpPr>
              <p:cNvPr id="48" name="Freeform: Shape 47"/>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p:cNvGrpSpPr/>
            <p:nvPr/>
          </p:nvGrpSpPr>
          <p:grpSpPr>
            <a:xfrm>
              <a:off x="5370712" y="5206368"/>
              <a:ext cx="4572000" cy="149296"/>
              <a:chOff x="5370712" y="5206368"/>
              <a:chExt cx="4572000" cy="149296"/>
            </a:xfrm>
          </p:grpSpPr>
          <p:sp>
            <p:nvSpPr>
              <p:cNvPr id="44" name="Rectangle 43"/>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7661590" y="1698465"/>
              <a:ext cx="114873" cy="114873"/>
              <a:chOff x="7627525" y="1132589"/>
              <a:chExt cx="234846" cy="234846"/>
            </a:xfrm>
          </p:grpSpPr>
          <p:sp>
            <p:nvSpPr>
              <p:cNvPr id="41" name="Oval 40"/>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grpSp>
        <p:nvGrpSpPr>
          <p:cNvPr id="3" name="Group 2"/>
          <p:cNvGrpSpPr/>
          <p:nvPr userDrawn="1"/>
        </p:nvGrpSpPr>
        <p:grpSpPr>
          <a:xfrm>
            <a:off x="0" y="5030641"/>
            <a:ext cx="11784650" cy="1581249"/>
            <a:chOff x="0" y="5030641"/>
            <a:chExt cx="11784650" cy="1581249"/>
          </a:xfrm>
        </p:grpSpPr>
        <p:grpSp>
          <p:nvGrpSpPr>
            <p:cNvPr id="4" name="Group 3"/>
            <p:cNvGrpSpPr/>
            <p:nvPr/>
          </p:nvGrpSpPr>
          <p:grpSpPr>
            <a:xfrm>
              <a:off x="10972494" y="5030641"/>
              <a:ext cx="812156" cy="1343445"/>
              <a:chOff x="10042059" y="85076"/>
              <a:chExt cx="1867634" cy="3089387"/>
            </a:xfrm>
          </p:grpSpPr>
          <p:sp>
            <p:nvSpPr>
              <p:cNvPr id="9" name="Freeform: Shape 8"/>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1" fmla="*/ 2234976 w 2254431"/>
                  <a:gd name="connsiteY0-2" fmla="*/ 1132618 h 1867634"/>
                  <a:gd name="connsiteX1-3" fmla="*/ 2236496 w 2254431"/>
                  <a:gd name="connsiteY1-4" fmla="*/ 1135418 h 1867634"/>
                  <a:gd name="connsiteX2-5" fmla="*/ 2234976 w 2254431"/>
                  <a:gd name="connsiteY2-6" fmla="*/ 1140552 h 1867634"/>
                  <a:gd name="connsiteX3-7" fmla="*/ 2234976 w 2254431"/>
                  <a:gd name="connsiteY3-8" fmla="*/ 1132618 h 1867634"/>
                  <a:gd name="connsiteX4-9" fmla="*/ 2234976 w 2254431"/>
                  <a:gd name="connsiteY4-10" fmla="*/ 710150 h 1867634"/>
                  <a:gd name="connsiteX5-11" fmla="*/ 2240336 w 2254431"/>
                  <a:gd name="connsiteY5-12" fmla="*/ 727150 h 1867634"/>
                  <a:gd name="connsiteX6-13" fmla="*/ 2234976 w 2254431"/>
                  <a:gd name="connsiteY6-14" fmla="*/ 737448 h 1867634"/>
                  <a:gd name="connsiteX7-15" fmla="*/ 2234976 w 2254431"/>
                  <a:gd name="connsiteY7-16" fmla="*/ 710150 h 1867634"/>
                  <a:gd name="connsiteX8-17" fmla="*/ 1734909 w 2254431"/>
                  <a:gd name="connsiteY8-18" fmla="*/ 1232300 h 1867634"/>
                  <a:gd name="connsiteX9-19" fmla="*/ 1781182 w 2254431"/>
                  <a:gd name="connsiteY9-20" fmla="*/ 1232300 h 1867634"/>
                  <a:gd name="connsiteX10-21" fmla="*/ 1734909 w 2254431"/>
                  <a:gd name="connsiteY10-22" fmla="*/ 1237163 h 1867634"/>
                  <a:gd name="connsiteX11-23" fmla="*/ 1734909 w 2254431"/>
                  <a:gd name="connsiteY11-24" fmla="*/ 1232300 h 1867634"/>
                  <a:gd name="connsiteX12-25" fmla="*/ 1734908 w 2254431"/>
                  <a:gd name="connsiteY12-26" fmla="*/ 668096 h 1867634"/>
                  <a:gd name="connsiteX13-27" fmla="*/ 2124749 w 2254431"/>
                  <a:gd name="connsiteY13-28" fmla="*/ 668096 h 1867634"/>
                  <a:gd name="connsiteX14-29" fmla="*/ 1734908 w 2254431"/>
                  <a:gd name="connsiteY14-30" fmla="*/ 668096 h 1867634"/>
                  <a:gd name="connsiteX15-31" fmla="*/ 0 w 2254431"/>
                  <a:gd name="connsiteY15-32" fmla="*/ 933818 h 1867634"/>
                  <a:gd name="connsiteX16-33" fmla="*/ 273507 w 2254431"/>
                  <a:gd name="connsiteY16-34" fmla="*/ 1594126 h 1867634"/>
                  <a:gd name="connsiteX17-35" fmla="*/ 1594123 w 2254431"/>
                  <a:gd name="connsiteY17-36" fmla="*/ 1594126 h 1867634"/>
                  <a:gd name="connsiteX18-37" fmla="*/ 1818102 w 2254431"/>
                  <a:gd name="connsiteY18-38" fmla="*/ 1370146 h 1867634"/>
                  <a:gd name="connsiteX19-39" fmla="*/ 2067929 w 2254431"/>
                  <a:gd name="connsiteY19-40" fmla="*/ 1370150 h 1867634"/>
                  <a:gd name="connsiteX20-41" fmla="*/ 2249729 w 2254431"/>
                  <a:gd name="connsiteY20-42" fmla="*/ 1188348 h 1867634"/>
                  <a:gd name="connsiteX21-43" fmla="*/ 2249729 w 2254431"/>
                  <a:gd name="connsiteY21-44" fmla="*/ 938520 h 1867634"/>
                  <a:gd name="connsiteX22-45" fmla="*/ 2254431 w 2254431"/>
                  <a:gd name="connsiteY22-46" fmla="*/ 933818 h 1867634"/>
                  <a:gd name="connsiteX23-47" fmla="*/ 2249729 w 2254431"/>
                  <a:gd name="connsiteY23-48" fmla="*/ 929116 h 1867634"/>
                  <a:gd name="connsiteX24-49" fmla="*/ 2249729 w 2254431"/>
                  <a:gd name="connsiteY24-50" fmla="*/ 679292 h 1867634"/>
                  <a:gd name="connsiteX25-51" fmla="*/ 2067926 w 2254431"/>
                  <a:gd name="connsiteY25-52" fmla="*/ 497490 h 1867634"/>
                  <a:gd name="connsiteX26-53" fmla="*/ 1818099 w 2254431"/>
                  <a:gd name="connsiteY26-54"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55" fmla="*/ 2234976 w 2254431"/>
                  <a:gd name="connsiteY0-56" fmla="*/ 1132618 h 1867634"/>
                  <a:gd name="connsiteX1-57" fmla="*/ 2236496 w 2254431"/>
                  <a:gd name="connsiteY1-58" fmla="*/ 1135418 h 1867634"/>
                  <a:gd name="connsiteX2-59" fmla="*/ 2234976 w 2254431"/>
                  <a:gd name="connsiteY2-60" fmla="*/ 1140552 h 1867634"/>
                  <a:gd name="connsiteX3-61" fmla="*/ 2234976 w 2254431"/>
                  <a:gd name="connsiteY3-62" fmla="*/ 1132618 h 1867634"/>
                  <a:gd name="connsiteX4-63" fmla="*/ 2234976 w 2254431"/>
                  <a:gd name="connsiteY4-64" fmla="*/ 710150 h 1867634"/>
                  <a:gd name="connsiteX5-65" fmla="*/ 2240336 w 2254431"/>
                  <a:gd name="connsiteY5-66" fmla="*/ 727150 h 1867634"/>
                  <a:gd name="connsiteX6-67" fmla="*/ 2234976 w 2254431"/>
                  <a:gd name="connsiteY6-68" fmla="*/ 737448 h 1867634"/>
                  <a:gd name="connsiteX7-69" fmla="*/ 2234976 w 2254431"/>
                  <a:gd name="connsiteY7-70" fmla="*/ 710150 h 1867634"/>
                  <a:gd name="connsiteX8-71" fmla="*/ 1734909 w 2254431"/>
                  <a:gd name="connsiteY8-72" fmla="*/ 1232300 h 1867634"/>
                  <a:gd name="connsiteX9-73" fmla="*/ 1781182 w 2254431"/>
                  <a:gd name="connsiteY9-74" fmla="*/ 1232300 h 1867634"/>
                  <a:gd name="connsiteX10-75" fmla="*/ 1734909 w 2254431"/>
                  <a:gd name="connsiteY10-76" fmla="*/ 1237163 h 1867634"/>
                  <a:gd name="connsiteX11-77" fmla="*/ 1734909 w 2254431"/>
                  <a:gd name="connsiteY11-78" fmla="*/ 1232300 h 1867634"/>
                  <a:gd name="connsiteX12-79" fmla="*/ 0 w 2254431"/>
                  <a:gd name="connsiteY12-80" fmla="*/ 933818 h 1867634"/>
                  <a:gd name="connsiteX13-81" fmla="*/ 273507 w 2254431"/>
                  <a:gd name="connsiteY13-82" fmla="*/ 1594126 h 1867634"/>
                  <a:gd name="connsiteX14-83" fmla="*/ 1594123 w 2254431"/>
                  <a:gd name="connsiteY14-84" fmla="*/ 1594126 h 1867634"/>
                  <a:gd name="connsiteX15-85" fmla="*/ 1818102 w 2254431"/>
                  <a:gd name="connsiteY15-86" fmla="*/ 1370146 h 1867634"/>
                  <a:gd name="connsiteX16-87" fmla="*/ 2067929 w 2254431"/>
                  <a:gd name="connsiteY16-88" fmla="*/ 1370150 h 1867634"/>
                  <a:gd name="connsiteX17-89" fmla="*/ 2249729 w 2254431"/>
                  <a:gd name="connsiteY17-90" fmla="*/ 1188348 h 1867634"/>
                  <a:gd name="connsiteX18-91" fmla="*/ 2249729 w 2254431"/>
                  <a:gd name="connsiteY18-92" fmla="*/ 938520 h 1867634"/>
                  <a:gd name="connsiteX19-93" fmla="*/ 2254431 w 2254431"/>
                  <a:gd name="connsiteY19-94" fmla="*/ 933818 h 1867634"/>
                  <a:gd name="connsiteX20-95" fmla="*/ 2249729 w 2254431"/>
                  <a:gd name="connsiteY20-96" fmla="*/ 929116 h 1867634"/>
                  <a:gd name="connsiteX21-97" fmla="*/ 2249729 w 2254431"/>
                  <a:gd name="connsiteY21-98" fmla="*/ 679292 h 1867634"/>
                  <a:gd name="connsiteX22-99" fmla="*/ 2067926 w 2254431"/>
                  <a:gd name="connsiteY22-100" fmla="*/ 497490 h 1867634"/>
                  <a:gd name="connsiteX23-101" fmla="*/ 1818099 w 2254431"/>
                  <a:gd name="connsiteY23-102" fmla="*/ 497490 h 1867634"/>
                  <a:gd name="connsiteX24-103" fmla="*/ 1594123 w 2254431"/>
                  <a:gd name="connsiteY24-104" fmla="*/ 273510 h 1867634"/>
                  <a:gd name="connsiteX25-105" fmla="*/ 273507 w 2254431"/>
                  <a:gd name="connsiteY25-106" fmla="*/ 273510 h 1867634"/>
                  <a:gd name="connsiteX26-107" fmla="*/ 0 w 2254431"/>
                  <a:gd name="connsiteY26-108" fmla="*/ 933818 h 1867634"/>
                  <a:gd name="connsiteX0-109" fmla="*/ 2234976 w 2254431"/>
                  <a:gd name="connsiteY0-110" fmla="*/ 1132618 h 1867634"/>
                  <a:gd name="connsiteX1-111" fmla="*/ 2236496 w 2254431"/>
                  <a:gd name="connsiteY1-112" fmla="*/ 1135418 h 1867634"/>
                  <a:gd name="connsiteX2-113" fmla="*/ 2234976 w 2254431"/>
                  <a:gd name="connsiteY2-114" fmla="*/ 1140552 h 1867634"/>
                  <a:gd name="connsiteX3-115" fmla="*/ 2234976 w 2254431"/>
                  <a:gd name="connsiteY3-116" fmla="*/ 1132618 h 1867634"/>
                  <a:gd name="connsiteX4-117" fmla="*/ 2234976 w 2254431"/>
                  <a:gd name="connsiteY4-118" fmla="*/ 710150 h 1867634"/>
                  <a:gd name="connsiteX5-119" fmla="*/ 2240336 w 2254431"/>
                  <a:gd name="connsiteY5-120" fmla="*/ 727150 h 1867634"/>
                  <a:gd name="connsiteX6-121" fmla="*/ 2234976 w 2254431"/>
                  <a:gd name="connsiteY6-122" fmla="*/ 737448 h 1867634"/>
                  <a:gd name="connsiteX7-123" fmla="*/ 2234976 w 2254431"/>
                  <a:gd name="connsiteY7-124" fmla="*/ 710150 h 1867634"/>
                  <a:gd name="connsiteX8-125" fmla="*/ 1734909 w 2254431"/>
                  <a:gd name="connsiteY8-126" fmla="*/ 1237163 h 1867634"/>
                  <a:gd name="connsiteX9-127" fmla="*/ 1781182 w 2254431"/>
                  <a:gd name="connsiteY9-128" fmla="*/ 1232300 h 1867634"/>
                  <a:gd name="connsiteX10-129" fmla="*/ 1734909 w 2254431"/>
                  <a:gd name="connsiteY10-130" fmla="*/ 1237163 h 1867634"/>
                  <a:gd name="connsiteX11-131" fmla="*/ 0 w 2254431"/>
                  <a:gd name="connsiteY11-132" fmla="*/ 933818 h 1867634"/>
                  <a:gd name="connsiteX12-133" fmla="*/ 273507 w 2254431"/>
                  <a:gd name="connsiteY12-134" fmla="*/ 1594126 h 1867634"/>
                  <a:gd name="connsiteX13-135" fmla="*/ 1594123 w 2254431"/>
                  <a:gd name="connsiteY13-136" fmla="*/ 1594126 h 1867634"/>
                  <a:gd name="connsiteX14-137" fmla="*/ 1818102 w 2254431"/>
                  <a:gd name="connsiteY14-138" fmla="*/ 1370146 h 1867634"/>
                  <a:gd name="connsiteX15-139" fmla="*/ 2067929 w 2254431"/>
                  <a:gd name="connsiteY15-140" fmla="*/ 1370150 h 1867634"/>
                  <a:gd name="connsiteX16-141" fmla="*/ 2249729 w 2254431"/>
                  <a:gd name="connsiteY16-142" fmla="*/ 1188348 h 1867634"/>
                  <a:gd name="connsiteX17-143" fmla="*/ 2249729 w 2254431"/>
                  <a:gd name="connsiteY17-144" fmla="*/ 938520 h 1867634"/>
                  <a:gd name="connsiteX18-145" fmla="*/ 2254431 w 2254431"/>
                  <a:gd name="connsiteY18-146" fmla="*/ 933818 h 1867634"/>
                  <a:gd name="connsiteX19-147" fmla="*/ 2249729 w 2254431"/>
                  <a:gd name="connsiteY19-148" fmla="*/ 929116 h 1867634"/>
                  <a:gd name="connsiteX20-149" fmla="*/ 2249729 w 2254431"/>
                  <a:gd name="connsiteY20-150" fmla="*/ 679292 h 1867634"/>
                  <a:gd name="connsiteX21-151" fmla="*/ 2067926 w 2254431"/>
                  <a:gd name="connsiteY21-152" fmla="*/ 497490 h 1867634"/>
                  <a:gd name="connsiteX22-153" fmla="*/ 1818099 w 2254431"/>
                  <a:gd name="connsiteY22-154" fmla="*/ 497490 h 1867634"/>
                  <a:gd name="connsiteX23-155" fmla="*/ 1594123 w 2254431"/>
                  <a:gd name="connsiteY23-156" fmla="*/ 273510 h 1867634"/>
                  <a:gd name="connsiteX24-157" fmla="*/ 273507 w 2254431"/>
                  <a:gd name="connsiteY24-158" fmla="*/ 273510 h 1867634"/>
                  <a:gd name="connsiteX25-159" fmla="*/ 0 w 2254431"/>
                  <a:gd name="connsiteY25-160" fmla="*/ 933818 h 1867634"/>
                  <a:gd name="connsiteX0-161" fmla="*/ 2234976 w 2254431"/>
                  <a:gd name="connsiteY0-162" fmla="*/ 1132618 h 1867634"/>
                  <a:gd name="connsiteX1-163" fmla="*/ 2236496 w 2254431"/>
                  <a:gd name="connsiteY1-164" fmla="*/ 1135418 h 1867634"/>
                  <a:gd name="connsiteX2-165" fmla="*/ 2234976 w 2254431"/>
                  <a:gd name="connsiteY2-166" fmla="*/ 1140552 h 1867634"/>
                  <a:gd name="connsiteX3-167" fmla="*/ 2234976 w 2254431"/>
                  <a:gd name="connsiteY3-168" fmla="*/ 1132618 h 1867634"/>
                  <a:gd name="connsiteX4-169" fmla="*/ 2234976 w 2254431"/>
                  <a:gd name="connsiteY4-170" fmla="*/ 710150 h 1867634"/>
                  <a:gd name="connsiteX5-171" fmla="*/ 2240336 w 2254431"/>
                  <a:gd name="connsiteY5-172" fmla="*/ 727150 h 1867634"/>
                  <a:gd name="connsiteX6-173" fmla="*/ 2234976 w 2254431"/>
                  <a:gd name="connsiteY6-174" fmla="*/ 737448 h 1867634"/>
                  <a:gd name="connsiteX7-175" fmla="*/ 2234976 w 2254431"/>
                  <a:gd name="connsiteY7-176" fmla="*/ 710150 h 1867634"/>
                  <a:gd name="connsiteX8-177" fmla="*/ 0 w 2254431"/>
                  <a:gd name="connsiteY8-178" fmla="*/ 933818 h 1867634"/>
                  <a:gd name="connsiteX9-179" fmla="*/ 273507 w 2254431"/>
                  <a:gd name="connsiteY9-180" fmla="*/ 1594126 h 1867634"/>
                  <a:gd name="connsiteX10-181" fmla="*/ 1594123 w 2254431"/>
                  <a:gd name="connsiteY10-182" fmla="*/ 1594126 h 1867634"/>
                  <a:gd name="connsiteX11-183" fmla="*/ 1818102 w 2254431"/>
                  <a:gd name="connsiteY11-184" fmla="*/ 1370146 h 1867634"/>
                  <a:gd name="connsiteX12-185" fmla="*/ 2067929 w 2254431"/>
                  <a:gd name="connsiteY12-186" fmla="*/ 1370150 h 1867634"/>
                  <a:gd name="connsiteX13-187" fmla="*/ 2249729 w 2254431"/>
                  <a:gd name="connsiteY13-188" fmla="*/ 1188348 h 1867634"/>
                  <a:gd name="connsiteX14-189" fmla="*/ 2249729 w 2254431"/>
                  <a:gd name="connsiteY14-190" fmla="*/ 938520 h 1867634"/>
                  <a:gd name="connsiteX15-191" fmla="*/ 2254431 w 2254431"/>
                  <a:gd name="connsiteY15-192" fmla="*/ 933818 h 1867634"/>
                  <a:gd name="connsiteX16-193" fmla="*/ 2249729 w 2254431"/>
                  <a:gd name="connsiteY16-194" fmla="*/ 929116 h 1867634"/>
                  <a:gd name="connsiteX17-195" fmla="*/ 2249729 w 2254431"/>
                  <a:gd name="connsiteY17-196" fmla="*/ 679292 h 1867634"/>
                  <a:gd name="connsiteX18-197" fmla="*/ 2067926 w 2254431"/>
                  <a:gd name="connsiteY18-198" fmla="*/ 497490 h 1867634"/>
                  <a:gd name="connsiteX19-199" fmla="*/ 1818099 w 2254431"/>
                  <a:gd name="connsiteY19-200" fmla="*/ 497490 h 1867634"/>
                  <a:gd name="connsiteX20-201" fmla="*/ 1594123 w 2254431"/>
                  <a:gd name="connsiteY20-202" fmla="*/ 273510 h 1867634"/>
                  <a:gd name="connsiteX21-203" fmla="*/ 273507 w 2254431"/>
                  <a:gd name="connsiteY21-204" fmla="*/ 273510 h 1867634"/>
                  <a:gd name="connsiteX22-205" fmla="*/ 0 w 2254431"/>
                  <a:gd name="connsiteY22-206" fmla="*/ 933818 h 1867634"/>
                  <a:gd name="connsiteX0-207" fmla="*/ 2234976 w 2254431"/>
                  <a:gd name="connsiteY0-208" fmla="*/ 1140552 h 1867634"/>
                  <a:gd name="connsiteX1-209" fmla="*/ 2236496 w 2254431"/>
                  <a:gd name="connsiteY1-210" fmla="*/ 1135418 h 1867634"/>
                  <a:gd name="connsiteX2-211" fmla="*/ 2234976 w 2254431"/>
                  <a:gd name="connsiteY2-212" fmla="*/ 1140552 h 1867634"/>
                  <a:gd name="connsiteX3-213" fmla="*/ 2234976 w 2254431"/>
                  <a:gd name="connsiteY3-214" fmla="*/ 710150 h 1867634"/>
                  <a:gd name="connsiteX4-215" fmla="*/ 2240336 w 2254431"/>
                  <a:gd name="connsiteY4-216" fmla="*/ 727150 h 1867634"/>
                  <a:gd name="connsiteX5-217" fmla="*/ 2234976 w 2254431"/>
                  <a:gd name="connsiteY5-218" fmla="*/ 737448 h 1867634"/>
                  <a:gd name="connsiteX6-219" fmla="*/ 2234976 w 2254431"/>
                  <a:gd name="connsiteY6-220" fmla="*/ 710150 h 1867634"/>
                  <a:gd name="connsiteX7-221" fmla="*/ 0 w 2254431"/>
                  <a:gd name="connsiteY7-222" fmla="*/ 933818 h 1867634"/>
                  <a:gd name="connsiteX8-223" fmla="*/ 273507 w 2254431"/>
                  <a:gd name="connsiteY8-224" fmla="*/ 1594126 h 1867634"/>
                  <a:gd name="connsiteX9-225" fmla="*/ 1594123 w 2254431"/>
                  <a:gd name="connsiteY9-226" fmla="*/ 1594126 h 1867634"/>
                  <a:gd name="connsiteX10-227" fmla="*/ 1818102 w 2254431"/>
                  <a:gd name="connsiteY10-228" fmla="*/ 1370146 h 1867634"/>
                  <a:gd name="connsiteX11-229" fmla="*/ 2067929 w 2254431"/>
                  <a:gd name="connsiteY11-230" fmla="*/ 1370150 h 1867634"/>
                  <a:gd name="connsiteX12-231" fmla="*/ 2249729 w 2254431"/>
                  <a:gd name="connsiteY12-232" fmla="*/ 1188348 h 1867634"/>
                  <a:gd name="connsiteX13-233" fmla="*/ 2249729 w 2254431"/>
                  <a:gd name="connsiteY13-234" fmla="*/ 938520 h 1867634"/>
                  <a:gd name="connsiteX14-235" fmla="*/ 2254431 w 2254431"/>
                  <a:gd name="connsiteY14-236" fmla="*/ 933818 h 1867634"/>
                  <a:gd name="connsiteX15-237" fmla="*/ 2249729 w 2254431"/>
                  <a:gd name="connsiteY15-238" fmla="*/ 929116 h 1867634"/>
                  <a:gd name="connsiteX16-239" fmla="*/ 2249729 w 2254431"/>
                  <a:gd name="connsiteY16-240" fmla="*/ 679292 h 1867634"/>
                  <a:gd name="connsiteX17-241" fmla="*/ 2067926 w 2254431"/>
                  <a:gd name="connsiteY17-242" fmla="*/ 497490 h 1867634"/>
                  <a:gd name="connsiteX18-243" fmla="*/ 1818099 w 2254431"/>
                  <a:gd name="connsiteY18-244" fmla="*/ 497490 h 1867634"/>
                  <a:gd name="connsiteX19-245" fmla="*/ 1594123 w 2254431"/>
                  <a:gd name="connsiteY19-246" fmla="*/ 273510 h 1867634"/>
                  <a:gd name="connsiteX20-247" fmla="*/ 273507 w 2254431"/>
                  <a:gd name="connsiteY20-248" fmla="*/ 273510 h 1867634"/>
                  <a:gd name="connsiteX21-249" fmla="*/ 0 w 2254431"/>
                  <a:gd name="connsiteY21-250" fmla="*/ 933818 h 1867634"/>
                  <a:gd name="connsiteX0-251" fmla="*/ 2234976 w 2254431"/>
                  <a:gd name="connsiteY0-252" fmla="*/ 710150 h 1867634"/>
                  <a:gd name="connsiteX1-253" fmla="*/ 2240336 w 2254431"/>
                  <a:gd name="connsiteY1-254" fmla="*/ 727150 h 1867634"/>
                  <a:gd name="connsiteX2-255" fmla="*/ 2234976 w 2254431"/>
                  <a:gd name="connsiteY2-256" fmla="*/ 737448 h 1867634"/>
                  <a:gd name="connsiteX3-257" fmla="*/ 2234976 w 2254431"/>
                  <a:gd name="connsiteY3-258" fmla="*/ 710150 h 1867634"/>
                  <a:gd name="connsiteX4-259" fmla="*/ 0 w 2254431"/>
                  <a:gd name="connsiteY4-260" fmla="*/ 933818 h 1867634"/>
                  <a:gd name="connsiteX5-261" fmla="*/ 273507 w 2254431"/>
                  <a:gd name="connsiteY5-262" fmla="*/ 1594126 h 1867634"/>
                  <a:gd name="connsiteX6-263" fmla="*/ 1594123 w 2254431"/>
                  <a:gd name="connsiteY6-264" fmla="*/ 1594126 h 1867634"/>
                  <a:gd name="connsiteX7-265" fmla="*/ 1818102 w 2254431"/>
                  <a:gd name="connsiteY7-266" fmla="*/ 1370146 h 1867634"/>
                  <a:gd name="connsiteX8-267" fmla="*/ 2067929 w 2254431"/>
                  <a:gd name="connsiteY8-268" fmla="*/ 1370150 h 1867634"/>
                  <a:gd name="connsiteX9-269" fmla="*/ 2249729 w 2254431"/>
                  <a:gd name="connsiteY9-270" fmla="*/ 1188348 h 1867634"/>
                  <a:gd name="connsiteX10-271" fmla="*/ 2249729 w 2254431"/>
                  <a:gd name="connsiteY10-272" fmla="*/ 938520 h 1867634"/>
                  <a:gd name="connsiteX11-273" fmla="*/ 2254431 w 2254431"/>
                  <a:gd name="connsiteY11-274" fmla="*/ 933818 h 1867634"/>
                  <a:gd name="connsiteX12-275" fmla="*/ 2249729 w 2254431"/>
                  <a:gd name="connsiteY12-276" fmla="*/ 929116 h 1867634"/>
                  <a:gd name="connsiteX13-277" fmla="*/ 2249729 w 2254431"/>
                  <a:gd name="connsiteY13-278" fmla="*/ 679292 h 1867634"/>
                  <a:gd name="connsiteX14-279" fmla="*/ 2067926 w 2254431"/>
                  <a:gd name="connsiteY14-280" fmla="*/ 497490 h 1867634"/>
                  <a:gd name="connsiteX15-281" fmla="*/ 1818099 w 2254431"/>
                  <a:gd name="connsiteY15-282" fmla="*/ 497490 h 1867634"/>
                  <a:gd name="connsiteX16-283" fmla="*/ 1594123 w 2254431"/>
                  <a:gd name="connsiteY16-284" fmla="*/ 273510 h 1867634"/>
                  <a:gd name="connsiteX17-285" fmla="*/ 273507 w 2254431"/>
                  <a:gd name="connsiteY17-286" fmla="*/ 273510 h 1867634"/>
                  <a:gd name="connsiteX18-287" fmla="*/ 0 w 2254431"/>
                  <a:gd name="connsiteY18-288" fmla="*/ 933818 h 1867634"/>
                  <a:gd name="connsiteX0-289" fmla="*/ 2234976 w 2254431"/>
                  <a:gd name="connsiteY0-290" fmla="*/ 737448 h 1867634"/>
                  <a:gd name="connsiteX1-291" fmla="*/ 2240336 w 2254431"/>
                  <a:gd name="connsiteY1-292" fmla="*/ 727150 h 1867634"/>
                  <a:gd name="connsiteX2-293" fmla="*/ 2234976 w 2254431"/>
                  <a:gd name="connsiteY2-294" fmla="*/ 737448 h 1867634"/>
                  <a:gd name="connsiteX3-295" fmla="*/ 0 w 2254431"/>
                  <a:gd name="connsiteY3-296" fmla="*/ 933818 h 1867634"/>
                  <a:gd name="connsiteX4-297" fmla="*/ 273507 w 2254431"/>
                  <a:gd name="connsiteY4-298" fmla="*/ 1594126 h 1867634"/>
                  <a:gd name="connsiteX5-299" fmla="*/ 1594123 w 2254431"/>
                  <a:gd name="connsiteY5-300" fmla="*/ 1594126 h 1867634"/>
                  <a:gd name="connsiteX6-301" fmla="*/ 1818102 w 2254431"/>
                  <a:gd name="connsiteY6-302" fmla="*/ 1370146 h 1867634"/>
                  <a:gd name="connsiteX7-303" fmla="*/ 2067929 w 2254431"/>
                  <a:gd name="connsiteY7-304" fmla="*/ 1370150 h 1867634"/>
                  <a:gd name="connsiteX8-305" fmla="*/ 2249729 w 2254431"/>
                  <a:gd name="connsiteY8-306" fmla="*/ 1188348 h 1867634"/>
                  <a:gd name="connsiteX9-307" fmla="*/ 2249729 w 2254431"/>
                  <a:gd name="connsiteY9-308" fmla="*/ 938520 h 1867634"/>
                  <a:gd name="connsiteX10-309" fmla="*/ 2254431 w 2254431"/>
                  <a:gd name="connsiteY10-310" fmla="*/ 933818 h 1867634"/>
                  <a:gd name="connsiteX11-311" fmla="*/ 2249729 w 2254431"/>
                  <a:gd name="connsiteY11-312" fmla="*/ 929116 h 1867634"/>
                  <a:gd name="connsiteX12-313" fmla="*/ 2249729 w 2254431"/>
                  <a:gd name="connsiteY12-314" fmla="*/ 679292 h 1867634"/>
                  <a:gd name="connsiteX13-315" fmla="*/ 2067926 w 2254431"/>
                  <a:gd name="connsiteY13-316" fmla="*/ 497490 h 1867634"/>
                  <a:gd name="connsiteX14-317" fmla="*/ 1818099 w 2254431"/>
                  <a:gd name="connsiteY14-318" fmla="*/ 497490 h 1867634"/>
                  <a:gd name="connsiteX15-319" fmla="*/ 1594123 w 2254431"/>
                  <a:gd name="connsiteY15-320" fmla="*/ 273510 h 1867634"/>
                  <a:gd name="connsiteX16-321" fmla="*/ 273507 w 2254431"/>
                  <a:gd name="connsiteY16-322" fmla="*/ 273510 h 1867634"/>
                  <a:gd name="connsiteX17-323" fmla="*/ 0 w 2254431"/>
                  <a:gd name="connsiteY17-324" fmla="*/ 933818 h 1867634"/>
                  <a:gd name="connsiteX0-325" fmla="*/ 0 w 2254431"/>
                  <a:gd name="connsiteY0-326" fmla="*/ 933818 h 1867634"/>
                  <a:gd name="connsiteX1-327" fmla="*/ 273507 w 2254431"/>
                  <a:gd name="connsiteY1-328" fmla="*/ 1594126 h 1867634"/>
                  <a:gd name="connsiteX2-329" fmla="*/ 1594123 w 2254431"/>
                  <a:gd name="connsiteY2-330" fmla="*/ 1594126 h 1867634"/>
                  <a:gd name="connsiteX3-331" fmla="*/ 1818102 w 2254431"/>
                  <a:gd name="connsiteY3-332" fmla="*/ 1370146 h 1867634"/>
                  <a:gd name="connsiteX4-333" fmla="*/ 2067929 w 2254431"/>
                  <a:gd name="connsiteY4-334" fmla="*/ 1370150 h 1867634"/>
                  <a:gd name="connsiteX5-335" fmla="*/ 2249729 w 2254431"/>
                  <a:gd name="connsiteY5-336" fmla="*/ 1188348 h 1867634"/>
                  <a:gd name="connsiteX6-337" fmla="*/ 2249729 w 2254431"/>
                  <a:gd name="connsiteY6-338" fmla="*/ 938520 h 1867634"/>
                  <a:gd name="connsiteX7-339" fmla="*/ 2254431 w 2254431"/>
                  <a:gd name="connsiteY7-340" fmla="*/ 933818 h 1867634"/>
                  <a:gd name="connsiteX8-341" fmla="*/ 2249729 w 2254431"/>
                  <a:gd name="connsiteY8-342" fmla="*/ 929116 h 1867634"/>
                  <a:gd name="connsiteX9-343" fmla="*/ 2249729 w 2254431"/>
                  <a:gd name="connsiteY9-344" fmla="*/ 679292 h 1867634"/>
                  <a:gd name="connsiteX10-345" fmla="*/ 2067926 w 2254431"/>
                  <a:gd name="connsiteY10-346" fmla="*/ 497490 h 1867634"/>
                  <a:gd name="connsiteX11-347" fmla="*/ 1818099 w 2254431"/>
                  <a:gd name="connsiteY11-348" fmla="*/ 497490 h 1867634"/>
                  <a:gd name="connsiteX12-349" fmla="*/ 1594123 w 2254431"/>
                  <a:gd name="connsiteY12-350" fmla="*/ 273510 h 1867634"/>
                  <a:gd name="connsiteX13-351" fmla="*/ 273507 w 2254431"/>
                  <a:gd name="connsiteY13-352" fmla="*/ 273510 h 1867634"/>
                  <a:gd name="connsiteX14-353" fmla="*/ 0 w 2254431"/>
                  <a:gd name="connsiteY14-354" fmla="*/ 933818 h 1867634"/>
                  <a:gd name="connsiteX0-355" fmla="*/ 0 w 2249729"/>
                  <a:gd name="connsiteY0-356" fmla="*/ 933818 h 1867634"/>
                  <a:gd name="connsiteX1-357" fmla="*/ 273507 w 2249729"/>
                  <a:gd name="connsiteY1-358" fmla="*/ 1594126 h 1867634"/>
                  <a:gd name="connsiteX2-359" fmla="*/ 1594123 w 2249729"/>
                  <a:gd name="connsiteY2-360" fmla="*/ 1594126 h 1867634"/>
                  <a:gd name="connsiteX3-361" fmla="*/ 1818102 w 2249729"/>
                  <a:gd name="connsiteY3-362" fmla="*/ 1370146 h 1867634"/>
                  <a:gd name="connsiteX4-363" fmla="*/ 2067929 w 2249729"/>
                  <a:gd name="connsiteY4-364" fmla="*/ 1370150 h 1867634"/>
                  <a:gd name="connsiteX5-365" fmla="*/ 2249729 w 2249729"/>
                  <a:gd name="connsiteY5-366" fmla="*/ 1188348 h 1867634"/>
                  <a:gd name="connsiteX6-367" fmla="*/ 2249729 w 2249729"/>
                  <a:gd name="connsiteY6-368" fmla="*/ 938520 h 1867634"/>
                  <a:gd name="connsiteX7-369" fmla="*/ 2249729 w 2249729"/>
                  <a:gd name="connsiteY7-370" fmla="*/ 929116 h 1867634"/>
                  <a:gd name="connsiteX8-371" fmla="*/ 2249729 w 2249729"/>
                  <a:gd name="connsiteY8-372" fmla="*/ 679292 h 1867634"/>
                  <a:gd name="connsiteX9-373" fmla="*/ 2067926 w 2249729"/>
                  <a:gd name="connsiteY9-374" fmla="*/ 497490 h 1867634"/>
                  <a:gd name="connsiteX10-375" fmla="*/ 1818099 w 2249729"/>
                  <a:gd name="connsiteY10-376" fmla="*/ 497490 h 1867634"/>
                  <a:gd name="connsiteX11-377" fmla="*/ 1594123 w 2249729"/>
                  <a:gd name="connsiteY11-378" fmla="*/ 273510 h 1867634"/>
                  <a:gd name="connsiteX12-379" fmla="*/ 273507 w 2249729"/>
                  <a:gd name="connsiteY12-380" fmla="*/ 273510 h 1867634"/>
                  <a:gd name="connsiteX13-381" fmla="*/ 0 w 2249729"/>
                  <a:gd name="connsiteY13-382" fmla="*/ 933818 h 1867634"/>
                  <a:gd name="connsiteX0-383" fmla="*/ 0 w 2249729"/>
                  <a:gd name="connsiteY0-384" fmla="*/ 933818 h 1867634"/>
                  <a:gd name="connsiteX1-385" fmla="*/ 273507 w 2249729"/>
                  <a:gd name="connsiteY1-386" fmla="*/ 1594126 h 1867634"/>
                  <a:gd name="connsiteX2-387" fmla="*/ 1594123 w 2249729"/>
                  <a:gd name="connsiteY2-388" fmla="*/ 1594126 h 1867634"/>
                  <a:gd name="connsiteX3-389" fmla="*/ 1818102 w 2249729"/>
                  <a:gd name="connsiteY3-390" fmla="*/ 1370146 h 1867634"/>
                  <a:gd name="connsiteX4-391" fmla="*/ 2067929 w 2249729"/>
                  <a:gd name="connsiteY4-392" fmla="*/ 1370150 h 1867634"/>
                  <a:gd name="connsiteX5-393" fmla="*/ 2249729 w 2249729"/>
                  <a:gd name="connsiteY5-394" fmla="*/ 1188348 h 1867634"/>
                  <a:gd name="connsiteX6-395" fmla="*/ 2249729 w 2249729"/>
                  <a:gd name="connsiteY6-396" fmla="*/ 929116 h 1867634"/>
                  <a:gd name="connsiteX7-397" fmla="*/ 2249729 w 2249729"/>
                  <a:gd name="connsiteY7-398" fmla="*/ 679292 h 1867634"/>
                  <a:gd name="connsiteX8-399" fmla="*/ 2067926 w 2249729"/>
                  <a:gd name="connsiteY8-400" fmla="*/ 497490 h 1867634"/>
                  <a:gd name="connsiteX9-401" fmla="*/ 1818099 w 2249729"/>
                  <a:gd name="connsiteY9-402" fmla="*/ 497490 h 1867634"/>
                  <a:gd name="connsiteX10-403" fmla="*/ 1594123 w 2249729"/>
                  <a:gd name="connsiteY10-404" fmla="*/ 273510 h 1867634"/>
                  <a:gd name="connsiteX11-405" fmla="*/ 273507 w 2249729"/>
                  <a:gd name="connsiteY11-406" fmla="*/ 273510 h 1867634"/>
                  <a:gd name="connsiteX12-407" fmla="*/ 0 w 2249729"/>
                  <a:gd name="connsiteY12-408" fmla="*/ 933818 h 1867634"/>
                  <a:gd name="connsiteX0-409" fmla="*/ 0 w 2249729"/>
                  <a:gd name="connsiteY0-410" fmla="*/ 933818 h 1867634"/>
                  <a:gd name="connsiteX1-411" fmla="*/ 273507 w 2249729"/>
                  <a:gd name="connsiteY1-412" fmla="*/ 1594126 h 1867634"/>
                  <a:gd name="connsiteX2-413" fmla="*/ 1594123 w 2249729"/>
                  <a:gd name="connsiteY2-414" fmla="*/ 1594126 h 1867634"/>
                  <a:gd name="connsiteX3-415" fmla="*/ 1818102 w 2249729"/>
                  <a:gd name="connsiteY3-416" fmla="*/ 1370146 h 1867634"/>
                  <a:gd name="connsiteX4-417" fmla="*/ 2067929 w 2249729"/>
                  <a:gd name="connsiteY4-418" fmla="*/ 1370150 h 1867634"/>
                  <a:gd name="connsiteX5-419" fmla="*/ 2249729 w 2249729"/>
                  <a:gd name="connsiteY5-420" fmla="*/ 1188348 h 1867634"/>
                  <a:gd name="connsiteX6-421" fmla="*/ 2249729 w 2249729"/>
                  <a:gd name="connsiteY6-422" fmla="*/ 679292 h 1867634"/>
                  <a:gd name="connsiteX7-423" fmla="*/ 2067926 w 2249729"/>
                  <a:gd name="connsiteY7-424" fmla="*/ 497490 h 1867634"/>
                  <a:gd name="connsiteX8-425" fmla="*/ 1818099 w 2249729"/>
                  <a:gd name="connsiteY8-426" fmla="*/ 497490 h 1867634"/>
                  <a:gd name="connsiteX9-427" fmla="*/ 1594123 w 2249729"/>
                  <a:gd name="connsiteY9-428" fmla="*/ 273510 h 1867634"/>
                  <a:gd name="connsiteX10-429" fmla="*/ 273507 w 2249729"/>
                  <a:gd name="connsiteY10-430" fmla="*/ 273510 h 1867634"/>
                  <a:gd name="connsiteX11-431" fmla="*/ 0 w 2249729"/>
                  <a:gd name="connsiteY11-432" fmla="*/ 933818 h 1867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0" y="6374086"/>
              <a:ext cx="11401431" cy="237804"/>
              <a:chOff x="0" y="6374086"/>
              <a:chExt cx="11401431" cy="237804"/>
            </a:xfrm>
          </p:grpSpPr>
          <p:sp>
            <p:nvSpPr>
              <p:cNvPr id="6" name="Rectangle 5"/>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113"/>
          <p:cNvSpPr>
            <a:spLocks noChangeArrowheads="1"/>
          </p:cNvSpPr>
          <p:nvPr/>
        </p:nvSpPr>
        <p:spPr bwMode="auto">
          <a:xfrm>
            <a:off x="1808047" y="1721817"/>
            <a:ext cx="899241" cy="400110"/>
          </a:xfrm>
          <a:prstGeom prst="rect">
            <a:avLst/>
          </a:prstGeom>
          <a:noFill/>
          <a:ln w="9525">
            <a:noFill/>
            <a:miter lim="800000"/>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a:solidFill>
                  <a:schemeClr val="bg1"/>
                </a:solidFill>
                <a:cs typeface="Arial" panose="020B0604020202020204" pitchFamily="34" charset="0"/>
              </a:rPr>
              <a:t>2016</a:t>
            </a:r>
            <a:endParaRPr lang="ko-KR" altLang="en-US" sz="2000" dirty="0">
              <a:solidFill>
                <a:schemeClr val="bg1"/>
              </a:solidFill>
            </a:endParaRPr>
          </a:p>
        </p:txBody>
      </p:sp>
      <p:pic>
        <p:nvPicPr>
          <p:cNvPr id="34" name="Picture 33"/>
          <p:cNvPicPr/>
          <p:nvPr/>
        </p:nvPicPr>
        <p:blipFill>
          <a:blip r:embed="rId2"/>
          <a:stretch>
            <a:fillRect/>
          </a:stretch>
        </p:blipFill>
        <p:spPr>
          <a:xfrm>
            <a:off x="291548" y="209463"/>
            <a:ext cx="2637183" cy="2361457"/>
          </a:xfrm>
          <a:prstGeom prst="rect">
            <a:avLst/>
          </a:prstGeom>
          <a:ln>
            <a:noFill/>
          </a:ln>
        </p:spPr>
      </p:pic>
      <p:pic>
        <p:nvPicPr>
          <p:cNvPr id="35" name="Picture 34"/>
          <p:cNvPicPr/>
          <p:nvPr/>
        </p:nvPicPr>
        <p:blipFill>
          <a:blip r:embed="rId3"/>
          <a:stretch>
            <a:fillRect/>
          </a:stretch>
        </p:blipFill>
        <p:spPr>
          <a:xfrm>
            <a:off x="9753601" y="288975"/>
            <a:ext cx="2044729" cy="2281945"/>
          </a:xfrm>
          <a:prstGeom prst="rect">
            <a:avLst/>
          </a:prstGeom>
          <a:ln>
            <a:noFill/>
          </a:ln>
        </p:spPr>
      </p:pic>
      <p:sp>
        <p:nvSpPr>
          <p:cNvPr id="36" name="Rectangle 35"/>
          <p:cNvSpPr/>
          <p:nvPr/>
        </p:nvSpPr>
        <p:spPr>
          <a:xfrm>
            <a:off x="3048000" y="615525"/>
            <a:ext cx="6096000" cy="1846659"/>
          </a:xfrm>
          <a:prstGeom prst="rect">
            <a:avLst/>
          </a:prstGeom>
        </p:spPr>
        <p:txBody>
          <a:bodyPr>
            <a:spAutoFit/>
          </a:bodyPr>
          <a:lstStyle/>
          <a:p>
            <a:pPr algn="ctr">
              <a:lnSpc>
                <a:spcPct val="100000"/>
              </a:lnSpc>
            </a:pPr>
            <a:r>
              <a:rPr lang="en-US" sz="2400" b="1" spc="-1" dirty="0" err="1">
                <a:solidFill>
                  <a:srgbClr val="000000"/>
                </a:solidFill>
                <a:latin typeface="Times New Roman" panose="02020603050405020304"/>
                <a:ea typeface="DejaVu Sans"/>
              </a:rPr>
              <a:t>Zagazig</a:t>
            </a:r>
            <a:r>
              <a:rPr lang="en-US" sz="2400" b="1" spc="-1" dirty="0">
                <a:solidFill>
                  <a:srgbClr val="000000"/>
                </a:solidFill>
                <a:latin typeface="Times New Roman" panose="02020603050405020304"/>
                <a:ea typeface="DejaVu Sans"/>
              </a:rPr>
              <a:t> University</a:t>
            </a:r>
            <a:endParaRPr lang="en-US" sz="2400" spc="-1" dirty="0"/>
          </a:p>
          <a:p>
            <a:pPr algn="ctr">
              <a:lnSpc>
                <a:spcPct val="100000"/>
              </a:lnSpc>
            </a:pPr>
            <a:r>
              <a:rPr lang="en-US" sz="2400" b="1" spc="-1" dirty="0">
                <a:solidFill>
                  <a:srgbClr val="000000"/>
                </a:solidFill>
                <a:latin typeface="Times New Roman" panose="02020603050405020304"/>
                <a:ea typeface="DejaVu Sans"/>
              </a:rPr>
              <a:t>Faculty of Computers and Informatics </a:t>
            </a:r>
            <a:endParaRPr lang="en-US" sz="2400" spc="-1" dirty="0"/>
          </a:p>
          <a:p>
            <a:pPr algn="ctr">
              <a:lnSpc>
                <a:spcPct val="100000"/>
              </a:lnSpc>
            </a:pPr>
            <a:r>
              <a:rPr lang="en-US" sz="2400" b="1" spc="-1" dirty="0">
                <a:solidFill>
                  <a:srgbClr val="000000"/>
                </a:solidFill>
                <a:latin typeface="Times New Roman" panose="02020603050405020304"/>
                <a:ea typeface="DejaVu Sans"/>
              </a:rPr>
              <a:t>Information Technology Department</a:t>
            </a:r>
          </a:p>
          <a:p>
            <a:pPr algn="ctr"/>
            <a:r>
              <a:rPr lang="en-US" sz="2400" b="1" spc="-1" dirty="0">
                <a:solidFill>
                  <a:srgbClr val="000000"/>
                </a:solidFill>
                <a:latin typeface="Times New Roman" panose="02020603050405020304"/>
                <a:ea typeface="DejaVu Sans"/>
              </a:rPr>
              <a:t>Computer Science Department</a:t>
            </a:r>
            <a:endParaRPr lang="en-US" sz="2400" spc="-1" dirty="0"/>
          </a:p>
          <a:p>
            <a:pPr algn="ctr">
              <a:lnSpc>
                <a:spcPct val="100000"/>
              </a:lnSpc>
            </a:pPr>
            <a:endParaRPr lang="ar-EG" dirty="0"/>
          </a:p>
        </p:txBody>
      </p:sp>
      <p:sp>
        <p:nvSpPr>
          <p:cNvPr id="37" name="TextBox 36"/>
          <p:cNvSpPr txBox="1"/>
          <p:nvPr/>
        </p:nvSpPr>
        <p:spPr>
          <a:xfrm>
            <a:off x="4028662" y="2862466"/>
            <a:ext cx="4134676" cy="3077766"/>
          </a:xfrm>
          <a:prstGeom prst="rect">
            <a:avLst/>
          </a:prstGeom>
          <a:noFill/>
        </p:spPr>
        <p:txBody>
          <a:bodyPr wrap="square" rtlCol="1">
            <a:spAutoFit/>
          </a:bodyPr>
          <a:lstStyle/>
          <a:p>
            <a:r>
              <a:rPr lang="en-US" sz="3200" b="1" dirty="0">
                <a:solidFill>
                  <a:srgbClr val="5164AD"/>
                </a:solidFill>
              </a:rPr>
              <a:t>Team Member:</a:t>
            </a:r>
          </a:p>
          <a:p>
            <a:pPr marL="285750" indent="-285750">
              <a:buFont typeface="Arial" panose="020B0604020202020204" pitchFamily="34" charset="0"/>
              <a:buChar char="•"/>
            </a:pPr>
            <a:r>
              <a:rPr lang="en-US" sz="2400" dirty="0"/>
              <a:t>Amr Reda Ramadan</a:t>
            </a:r>
          </a:p>
          <a:p>
            <a:pPr marL="285750" indent="-285750">
              <a:buFont typeface="Arial" panose="020B0604020202020204" pitchFamily="34" charset="0"/>
              <a:buChar char="•"/>
            </a:pPr>
            <a:r>
              <a:rPr lang="en-US" sz="2400" dirty="0"/>
              <a:t>Sohaila Nasser</a:t>
            </a:r>
          </a:p>
          <a:p>
            <a:pPr marL="285750" indent="-285750">
              <a:buFont typeface="Arial" panose="020B0604020202020204" pitchFamily="34" charset="0"/>
              <a:buChar char="•"/>
            </a:pPr>
            <a:r>
              <a:rPr lang="en-US" sz="2400" dirty="0" err="1"/>
              <a:t>Eslam</a:t>
            </a:r>
            <a:r>
              <a:rPr lang="en-US" sz="2400" dirty="0"/>
              <a:t> Saber</a:t>
            </a:r>
          </a:p>
          <a:p>
            <a:pPr marL="285750" indent="-285750">
              <a:buFont typeface="Arial" panose="020B0604020202020204" pitchFamily="34" charset="0"/>
              <a:buChar char="•"/>
            </a:pPr>
            <a:r>
              <a:rPr lang="en-US" sz="2400" dirty="0"/>
              <a:t>Amal Fatouh</a:t>
            </a:r>
          </a:p>
          <a:p>
            <a:pPr marL="285750" indent="-285750">
              <a:buFont typeface="Arial" panose="020B0604020202020204" pitchFamily="34" charset="0"/>
              <a:buChar char="•"/>
            </a:pPr>
            <a:r>
              <a:rPr lang="en-US" sz="2400" dirty="0"/>
              <a:t>Ahamed </a:t>
            </a:r>
            <a:r>
              <a:rPr lang="en-US" sz="2400" dirty="0" err="1"/>
              <a:t>Abdelhaman</a:t>
            </a:r>
            <a:endParaRPr lang="en-US" sz="2400" dirty="0"/>
          </a:p>
          <a:p>
            <a:pPr marL="285750" indent="-285750">
              <a:buFont typeface="Arial" panose="020B0604020202020204" pitchFamily="34" charset="0"/>
              <a:buChar char="•"/>
            </a:pPr>
            <a:r>
              <a:rPr lang="en-US" sz="2400" dirty="0"/>
              <a:t>Mohamed </a:t>
            </a:r>
            <a:r>
              <a:rPr lang="en-US" sz="2400" dirty="0" err="1"/>
              <a:t>Abdelwaheed</a:t>
            </a:r>
            <a:endParaRPr lang="en-US" sz="2400" dirty="0"/>
          </a:p>
          <a:p>
            <a:pPr marL="285750" indent="-285750">
              <a:buFont typeface="Arial" panose="020B0604020202020204" pitchFamily="34" charset="0"/>
              <a:buChar char="•"/>
            </a:pPr>
            <a:endParaRPr lang="ar-EG" dirty="0"/>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r>
              <a:rPr lang="en-US" dirty="0"/>
              <a:t>Infographic Style</a:t>
            </a:r>
          </a:p>
        </p:txBody>
      </p:sp>
      <p:sp>
        <p:nvSpPr>
          <p:cNvPr id="25" name="직사각형 3"/>
          <p:cNvSpPr/>
          <p:nvPr/>
        </p:nvSpPr>
        <p:spPr>
          <a:xfrm>
            <a:off x="1470992" y="465819"/>
            <a:ext cx="6824870" cy="1754326"/>
          </a:xfrm>
          <a:prstGeom prst="rect">
            <a:avLst/>
          </a:prstGeom>
        </p:spPr>
        <p:txBody>
          <a:bodyPr wrap="square">
            <a:spAutoFit/>
          </a:bodyPr>
          <a:lstStyle/>
          <a:p>
            <a:r>
              <a:rPr lang="en-US" altLang="ko-KR" sz="5400" dirty="0">
                <a:solidFill>
                  <a:schemeClr val="bg1"/>
                </a:solidFill>
                <a:latin typeface="+mj-lt"/>
              </a:rPr>
              <a:t>Hardware Implementation</a:t>
            </a:r>
            <a:endParaRPr lang="ko-KR" altLang="en-US" sz="5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down)">
                                      <p:cBhvr>
                                        <p:cTn id="7" dur="580">
                                          <p:stCondLst>
                                            <p:cond delay="0"/>
                                          </p:stCondLst>
                                        </p:cTn>
                                        <p:tgtEl>
                                          <p:spTgt spid="25">
                                            <p:txEl>
                                              <p:pRg st="0" end="0"/>
                                            </p:txEl>
                                          </p:spTgt>
                                        </p:tgtEl>
                                      </p:cBhvr>
                                    </p:animEffect>
                                    <p:anim calcmode="lin" valueType="num">
                                      <p:cBhvr>
                                        <p:cTn id="8" dur="1822" tmFilter="0,0; 0.14,0.36; 0.43,0.73; 0.71,0.91; 1.0,1.0">
                                          <p:stCondLst>
                                            <p:cond delay="0"/>
                                          </p:stCondLst>
                                        </p:cTn>
                                        <p:tgtEl>
                                          <p:spTgt spid="2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xEl>
                                              <p:pRg st="0" end="0"/>
                                            </p:txEl>
                                          </p:spTgt>
                                        </p:tgtEl>
                                      </p:cBhvr>
                                      <p:to x="100000" y="60000"/>
                                    </p:animScale>
                                    <p:animScale>
                                      <p:cBhvr>
                                        <p:cTn id="14" dur="166" decel="50000">
                                          <p:stCondLst>
                                            <p:cond delay="676"/>
                                          </p:stCondLst>
                                        </p:cTn>
                                        <p:tgtEl>
                                          <p:spTgt spid="25">
                                            <p:txEl>
                                              <p:pRg st="0" end="0"/>
                                            </p:txEl>
                                          </p:spTgt>
                                        </p:tgtEl>
                                      </p:cBhvr>
                                      <p:to x="100000" y="100000"/>
                                    </p:animScale>
                                    <p:animScale>
                                      <p:cBhvr>
                                        <p:cTn id="15" dur="26">
                                          <p:stCondLst>
                                            <p:cond delay="1312"/>
                                          </p:stCondLst>
                                        </p:cTn>
                                        <p:tgtEl>
                                          <p:spTgt spid="25">
                                            <p:txEl>
                                              <p:pRg st="0" end="0"/>
                                            </p:txEl>
                                          </p:spTgt>
                                        </p:tgtEl>
                                      </p:cBhvr>
                                      <p:to x="100000" y="80000"/>
                                    </p:animScale>
                                    <p:animScale>
                                      <p:cBhvr>
                                        <p:cTn id="16" dur="166" decel="50000">
                                          <p:stCondLst>
                                            <p:cond delay="1338"/>
                                          </p:stCondLst>
                                        </p:cTn>
                                        <p:tgtEl>
                                          <p:spTgt spid="25">
                                            <p:txEl>
                                              <p:pRg st="0" end="0"/>
                                            </p:txEl>
                                          </p:spTgt>
                                        </p:tgtEl>
                                      </p:cBhvr>
                                      <p:to x="100000" y="100000"/>
                                    </p:animScale>
                                    <p:animScale>
                                      <p:cBhvr>
                                        <p:cTn id="17" dur="26">
                                          <p:stCondLst>
                                            <p:cond delay="1642"/>
                                          </p:stCondLst>
                                        </p:cTn>
                                        <p:tgtEl>
                                          <p:spTgt spid="25">
                                            <p:txEl>
                                              <p:pRg st="0" end="0"/>
                                            </p:txEl>
                                          </p:spTgt>
                                        </p:tgtEl>
                                      </p:cBhvr>
                                      <p:to x="100000" y="90000"/>
                                    </p:animScale>
                                    <p:animScale>
                                      <p:cBhvr>
                                        <p:cTn id="18" dur="166" decel="50000">
                                          <p:stCondLst>
                                            <p:cond delay="1668"/>
                                          </p:stCondLst>
                                        </p:cTn>
                                        <p:tgtEl>
                                          <p:spTgt spid="25">
                                            <p:txEl>
                                              <p:pRg st="0" end="0"/>
                                            </p:txEl>
                                          </p:spTgt>
                                        </p:tgtEl>
                                      </p:cBhvr>
                                      <p:to x="100000" y="100000"/>
                                    </p:animScale>
                                    <p:animScale>
                                      <p:cBhvr>
                                        <p:cTn id="19" dur="26">
                                          <p:stCondLst>
                                            <p:cond delay="1808"/>
                                          </p:stCondLst>
                                        </p:cTn>
                                        <p:tgtEl>
                                          <p:spTgt spid="25">
                                            <p:txEl>
                                              <p:pRg st="0" end="0"/>
                                            </p:txEl>
                                          </p:spTgt>
                                        </p:tgtEl>
                                      </p:cBhvr>
                                      <p:to x="100000" y="95000"/>
                                    </p:animScale>
                                    <p:animScale>
                                      <p:cBhvr>
                                        <p:cTn id="20" dur="166" decel="50000">
                                          <p:stCondLst>
                                            <p:cond delay="1834"/>
                                          </p:stCondLst>
                                        </p:cTn>
                                        <p:tgtEl>
                                          <p:spTgt spid="2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solidFill>
                  <a:srgbClr val="C00000"/>
                </a:solidFill>
              </a:rPr>
              <a:t>Esp32 Capability</a:t>
            </a:r>
          </a:p>
        </p:txBody>
      </p:sp>
      <p:sp>
        <p:nvSpPr>
          <p:cNvPr id="33" name="TextBox 32"/>
          <p:cNvSpPr txBox="1"/>
          <p:nvPr/>
        </p:nvSpPr>
        <p:spPr>
          <a:xfrm>
            <a:off x="500637" y="5105884"/>
            <a:ext cx="2746145" cy="338554"/>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 </a:t>
            </a:r>
            <a:r>
              <a:rPr lang="en-US" altLang="ko-KR" sz="1600" b="1" dirty="0">
                <a:cs typeface="Arial" panose="020B0604020202020204" pitchFamily="34" charset="0"/>
              </a:rPr>
              <a:t>–40°C to +125°C.  </a:t>
            </a:r>
            <a:endParaRPr lang="ko-KR" altLang="en-US" sz="1600" b="1" dirty="0">
              <a:cs typeface="Arial" panose="020B0604020202020204" pitchFamily="34" charset="0"/>
            </a:endParaRPr>
          </a:p>
        </p:txBody>
      </p:sp>
      <p:sp>
        <p:nvSpPr>
          <p:cNvPr id="36" name="TextBox 35"/>
          <p:cNvSpPr txBox="1"/>
          <p:nvPr/>
        </p:nvSpPr>
        <p:spPr>
          <a:xfrm>
            <a:off x="500637" y="1752116"/>
            <a:ext cx="3561676" cy="523220"/>
          </a:xfrm>
          <a:prstGeom prst="rect">
            <a:avLst/>
          </a:prstGeom>
          <a:noFill/>
        </p:spPr>
        <p:txBody>
          <a:bodyPr wrap="square" rtlCol="0">
            <a:spAutoFit/>
          </a:bodyPr>
          <a:lstStyle/>
          <a:p>
            <a:r>
              <a:rPr lang="en-US" altLang="ko-KR" sz="1600" dirty="0">
                <a:cs typeface="Arial" panose="020B0604020202020204" pitchFamily="34" charset="0"/>
              </a:rPr>
              <a:t> </a:t>
            </a:r>
            <a:r>
              <a:rPr lang="en-US" altLang="ko-KR" sz="1600" b="1" dirty="0">
                <a:cs typeface="Arial" panose="020B0604020202020204" pitchFamily="34" charset="0"/>
              </a:rPr>
              <a:t>WIFI &amp; Bluetooth</a:t>
            </a:r>
          </a:p>
          <a:p>
            <a:pPr algn="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39" name="TextBox 38"/>
          <p:cNvSpPr txBox="1"/>
          <p:nvPr/>
        </p:nvSpPr>
        <p:spPr>
          <a:xfrm>
            <a:off x="8663568" y="5211186"/>
            <a:ext cx="3041129" cy="338554"/>
          </a:xfrm>
          <a:prstGeom prst="rect">
            <a:avLst/>
          </a:prstGeom>
          <a:noFill/>
        </p:spPr>
        <p:txBody>
          <a:bodyPr wrap="square" rtlCol="0">
            <a:spAutoFit/>
          </a:bodyPr>
          <a:lstStyle/>
          <a:p>
            <a:r>
              <a:rPr lang="en-US" altLang="ko-KR" sz="1600" b="1" dirty="0">
                <a:cs typeface="Arial" panose="020B0604020202020204" pitchFamily="34" charset="0"/>
              </a:rPr>
              <a:t>  36 PIN</a:t>
            </a:r>
          </a:p>
        </p:txBody>
      </p:sp>
      <p:sp>
        <p:nvSpPr>
          <p:cNvPr id="42" name="TextBox 41"/>
          <p:cNvSpPr txBox="1"/>
          <p:nvPr/>
        </p:nvSpPr>
        <p:spPr>
          <a:xfrm>
            <a:off x="8724880" y="3374354"/>
            <a:ext cx="3467120" cy="338554"/>
          </a:xfrm>
          <a:prstGeom prst="rect">
            <a:avLst/>
          </a:prstGeom>
          <a:noFill/>
        </p:spPr>
        <p:txBody>
          <a:bodyPr wrap="square" rtlCol="0">
            <a:spAutoFit/>
          </a:bodyPr>
          <a:lstStyle/>
          <a:p>
            <a:r>
              <a:rPr lang="en-US" altLang="ko-KR" sz="1600" dirty="0">
                <a:cs typeface="Arial" panose="020B0604020202020204" pitchFamily="34" charset="0"/>
              </a:rPr>
              <a:t> 2 </a:t>
            </a:r>
            <a:r>
              <a:rPr lang="en-US" altLang="ko-KR" sz="1600" b="1" dirty="0">
                <a:cs typeface="Arial" panose="020B0604020202020204" pitchFamily="34" charset="0"/>
              </a:rPr>
              <a:t>UART</a:t>
            </a:r>
            <a:endParaRPr lang="en-US" altLang="ko-KR" sz="1600" dirty="0">
              <a:cs typeface="Arial" panose="020B0604020202020204" pitchFamily="34" charset="0"/>
            </a:endParaRPr>
          </a:p>
        </p:txBody>
      </p:sp>
      <p:sp>
        <p:nvSpPr>
          <p:cNvPr id="45" name="TextBox 44"/>
          <p:cNvSpPr txBox="1"/>
          <p:nvPr/>
        </p:nvSpPr>
        <p:spPr>
          <a:xfrm>
            <a:off x="500637" y="3429000"/>
            <a:ext cx="3707293" cy="1015663"/>
          </a:xfrm>
          <a:prstGeom prst="rect">
            <a:avLst/>
          </a:prstGeom>
          <a:noFill/>
        </p:spPr>
        <p:txBody>
          <a:bodyPr wrap="square" rtlCol="0">
            <a:spAutoFit/>
          </a:bodyPr>
          <a:lstStyle/>
          <a:p>
            <a:r>
              <a:rPr lang="en-US" altLang="ko-KR" sz="1600" b="1" dirty="0">
                <a:cs typeface="Arial" panose="020B0604020202020204" pitchFamily="34" charset="0"/>
              </a:rPr>
              <a:t>CPU Frequency 160 MHZ &amp;</a:t>
            </a:r>
          </a:p>
          <a:p>
            <a:r>
              <a:rPr lang="en-US" altLang="ko-KR" sz="1600" b="1" dirty="0">
                <a:cs typeface="Arial" panose="020B0604020202020204" pitchFamily="34" charset="0"/>
              </a:rPr>
              <a:t> power 3.3 V</a:t>
            </a:r>
          </a:p>
          <a:p>
            <a:endParaRPr lang="en-US" altLang="ko-KR" sz="1600" b="1" dirty="0">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p:txBody>
      </p:sp>
      <p:cxnSp>
        <p:nvCxnSpPr>
          <p:cNvPr id="47" name="Elbow Connector 47"/>
          <p:cNvCxnSpPr/>
          <p:nvPr/>
        </p:nvCxnSpPr>
        <p:spPr>
          <a:xfrm rot="10800000">
            <a:off x="3636098" y="3622978"/>
            <a:ext cx="2455705" cy="764947"/>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8" name="Elbow Connector 50"/>
          <p:cNvCxnSpPr/>
          <p:nvPr/>
        </p:nvCxnSpPr>
        <p:spPr>
          <a:xfrm rot="10800000">
            <a:off x="3637559" y="1902617"/>
            <a:ext cx="2454249" cy="646340"/>
          </a:xfrm>
          <a:prstGeom prst="bentConnector3">
            <a:avLst>
              <a:gd name="adj1" fmla="val 50000"/>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1"/>
          <p:cNvCxnSpPr/>
          <p:nvPr/>
        </p:nvCxnSpPr>
        <p:spPr>
          <a:xfrm flipV="1">
            <a:off x="6860784" y="3565645"/>
            <a:ext cx="1676987" cy="666210"/>
          </a:xfrm>
          <a:prstGeom prst="bentConnector3">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53"/>
          <p:cNvCxnSpPr/>
          <p:nvPr/>
        </p:nvCxnSpPr>
        <p:spPr>
          <a:xfrm rot="10800000" flipV="1">
            <a:off x="3636098" y="5343336"/>
            <a:ext cx="1227853" cy="1"/>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5"/>
          <p:cNvCxnSpPr/>
          <p:nvPr/>
        </p:nvCxnSpPr>
        <p:spPr>
          <a:xfrm>
            <a:off x="7529657" y="5343336"/>
            <a:ext cx="1036197" cy="12700"/>
          </a:xfrm>
          <a:prstGeom prst="bentConnector3">
            <a:avLst>
              <a:gd name="adj1" fmla="val -1157"/>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51"/>
          <p:cNvCxnSpPr/>
          <p:nvPr/>
        </p:nvCxnSpPr>
        <p:spPr>
          <a:xfrm>
            <a:off x="7369646" y="1889917"/>
            <a:ext cx="1100924" cy="12700"/>
          </a:xfrm>
          <a:prstGeom prst="bentConnector3">
            <a:avLst>
              <a:gd name="adj1" fmla="val -19816"/>
            </a:avLst>
          </a:prstGeom>
          <a:ln w="25400">
            <a:solidFill>
              <a:srgbClr val="1D82FF"/>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flipH="1">
            <a:off x="8577527" y="1759601"/>
            <a:ext cx="3797412" cy="338554"/>
          </a:xfrm>
          <a:prstGeom prst="rect">
            <a:avLst/>
          </a:prstGeom>
          <a:noFill/>
        </p:spPr>
        <p:txBody>
          <a:bodyPr wrap="square" rtlCol="1">
            <a:spAutoFit/>
          </a:bodyPr>
          <a:lstStyle/>
          <a:p>
            <a:r>
              <a:rPr lang="en-US" sz="1600" dirty="0"/>
              <a:t> </a:t>
            </a:r>
            <a:r>
              <a:rPr lang="en-US" sz="1600" b="1" dirty="0"/>
              <a:t>Station &amp; Access Point  </a:t>
            </a:r>
            <a:endParaRPr lang="ar-EG" sz="1600" b="1" dirty="0"/>
          </a:p>
        </p:txBody>
      </p:sp>
      <p:pic>
        <p:nvPicPr>
          <p:cNvPr id="65" name="Picture 6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0813" y="1707881"/>
            <a:ext cx="3378047" cy="43603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1000"/>
                                        <p:tgtEl>
                                          <p:spTgt spid="36"/>
                                        </p:tgtEl>
                                      </p:cBhvr>
                                    </p:animEffect>
                                    <p:anim calcmode="lin" valueType="num">
                                      <p:cBhvr>
                                        <p:cTn id="20" dur="1000" fill="hold"/>
                                        <p:tgtEl>
                                          <p:spTgt spid="36"/>
                                        </p:tgtEl>
                                        <p:attrNameLst>
                                          <p:attrName>ppt_x</p:attrName>
                                        </p:attrNameLst>
                                      </p:cBhvr>
                                      <p:tavLst>
                                        <p:tav tm="0">
                                          <p:val>
                                            <p:strVal val="#ppt_x"/>
                                          </p:val>
                                        </p:tav>
                                        <p:tav tm="100000">
                                          <p:val>
                                            <p:strVal val="#ppt_x"/>
                                          </p:val>
                                        </p:tav>
                                      </p:tavLst>
                                    </p:anim>
                                    <p:anim calcmode="lin" valueType="num">
                                      <p:cBhvr>
                                        <p:cTn id="21" dur="1000" fill="hold"/>
                                        <p:tgtEl>
                                          <p:spTgt spid="3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1000"/>
                                        <p:tgtEl>
                                          <p:spTgt spid="45"/>
                                        </p:tgtEl>
                                      </p:cBhvr>
                                    </p:animEffect>
                                    <p:anim calcmode="lin" valueType="num">
                                      <p:cBhvr>
                                        <p:cTn id="30" dur="1000" fill="hold"/>
                                        <p:tgtEl>
                                          <p:spTgt spid="45"/>
                                        </p:tgtEl>
                                        <p:attrNameLst>
                                          <p:attrName>ppt_x</p:attrName>
                                        </p:attrNameLst>
                                      </p:cBhvr>
                                      <p:tavLst>
                                        <p:tav tm="0">
                                          <p:val>
                                            <p:strVal val="#ppt_x"/>
                                          </p:val>
                                        </p:tav>
                                        <p:tav tm="100000">
                                          <p:val>
                                            <p:strVal val="#ppt_x"/>
                                          </p:val>
                                        </p:tav>
                                      </p:tavLst>
                                    </p:anim>
                                    <p:anim calcmode="lin" valueType="num">
                                      <p:cBhvr>
                                        <p:cTn id="31" dur="1000" fill="hold"/>
                                        <p:tgtEl>
                                          <p:spTgt spid="4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1000"/>
                                        <p:tgtEl>
                                          <p:spTgt spid="61"/>
                                        </p:tgtEl>
                                      </p:cBhvr>
                                    </p:animEffect>
                                    <p:anim calcmode="lin" valueType="num">
                                      <p:cBhvr>
                                        <p:cTn id="35" dur="1000" fill="hold"/>
                                        <p:tgtEl>
                                          <p:spTgt spid="61"/>
                                        </p:tgtEl>
                                        <p:attrNameLst>
                                          <p:attrName>ppt_x</p:attrName>
                                        </p:attrNameLst>
                                      </p:cBhvr>
                                      <p:tavLst>
                                        <p:tav tm="0">
                                          <p:val>
                                            <p:strVal val="#ppt_x"/>
                                          </p:val>
                                        </p:tav>
                                        <p:tav tm="100000">
                                          <p:val>
                                            <p:strVal val="#ppt_x"/>
                                          </p:val>
                                        </p:tav>
                                      </p:tavLst>
                                    </p:anim>
                                    <p:anim calcmode="lin" valueType="num">
                                      <p:cBhvr>
                                        <p:cTn id="36" dur="1000" fill="hold"/>
                                        <p:tgtEl>
                                          <p:spTgt spid="6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1000"/>
                                        <p:tgtEl>
                                          <p:spTgt spid="62"/>
                                        </p:tgtEl>
                                      </p:cBhvr>
                                    </p:animEffect>
                                    <p:anim calcmode="lin" valueType="num">
                                      <p:cBhvr>
                                        <p:cTn id="50" dur="1000" fill="hold"/>
                                        <p:tgtEl>
                                          <p:spTgt spid="62"/>
                                        </p:tgtEl>
                                        <p:attrNameLst>
                                          <p:attrName>ppt_x</p:attrName>
                                        </p:attrNameLst>
                                      </p:cBhvr>
                                      <p:tavLst>
                                        <p:tav tm="0">
                                          <p:val>
                                            <p:strVal val="#ppt_x"/>
                                          </p:val>
                                        </p:tav>
                                        <p:tav tm="100000">
                                          <p:val>
                                            <p:strVal val="#ppt_x"/>
                                          </p:val>
                                        </p:tav>
                                      </p:tavLst>
                                    </p:anim>
                                    <p:anim calcmode="lin" valueType="num">
                                      <p:cBhvr>
                                        <p:cTn id="51" dur="1000" fill="hold"/>
                                        <p:tgtEl>
                                          <p:spTgt spid="6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1000"/>
                                        <p:tgtEl>
                                          <p:spTgt spid="60"/>
                                        </p:tgtEl>
                                      </p:cBhvr>
                                    </p:animEffect>
                                    <p:anim calcmode="lin" valueType="num">
                                      <p:cBhvr>
                                        <p:cTn id="55" dur="1000" fill="hold"/>
                                        <p:tgtEl>
                                          <p:spTgt spid="60"/>
                                        </p:tgtEl>
                                        <p:attrNameLst>
                                          <p:attrName>ppt_x</p:attrName>
                                        </p:attrNameLst>
                                      </p:cBhvr>
                                      <p:tavLst>
                                        <p:tav tm="0">
                                          <p:val>
                                            <p:strVal val="#ppt_x"/>
                                          </p:val>
                                        </p:tav>
                                        <p:tav tm="100000">
                                          <p:val>
                                            <p:strVal val="#ppt_x"/>
                                          </p:val>
                                        </p:tav>
                                      </p:tavLst>
                                    </p:anim>
                                    <p:anim calcmode="lin" valueType="num">
                                      <p:cBhvr>
                                        <p:cTn id="56" dur="1000" fill="hold"/>
                                        <p:tgtEl>
                                          <p:spTgt spid="6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1000"/>
                                        <p:tgtEl>
                                          <p:spTgt spid="42"/>
                                        </p:tgtEl>
                                      </p:cBhvr>
                                    </p:animEffect>
                                    <p:anim calcmode="lin" valueType="num">
                                      <p:cBhvr>
                                        <p:cTn id="60" dur="1000" fill="hold"/>
                                        <p:tgtEl>
                                          <p:spTgt spid="42"/>
                                        </p:tgtEl>
                                        <p:attrNameLst>
                                          <p:attrName>ppt_x</p:attrName>
                                        </p:attrNameLst>
                                      </p:cBhvr>
                                      <p:tavLst>
                                        <p:tav tm="0">
                                          <p:val>
                                            <p:strVal val="#ppt_x"/>
                                          </p:val>
                                        </p:tav>
                                        <p:tav tm="100000">
                                          <p:val>
                                            <p:strVal val="#ppt_x"/>
                                          </p:val>
                                        </p:tav>
                                      </p:tavLst>
                                    </p:anim>
                                    <p:anim calcmode="lin" valueType="num">
                                      <p:cBhvr>
                                        <p:cTn id="61" dur="1000" fill="hold"/>
                                        <p:tgtEl>
                                          <p:spTgt spid="4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1000"/>
                                        <p:tgtEl>
                                          <p:spTgt spid="64"/>
                                        </p:tgtEl>
                                      </p:cBhvr>
                                    </p:animEffect>
                                    <p:anim calcmode="lin" valueType="num">
                                      <p:cBhvr>
                                        <p:cTn id="70" dur="1000" fill="hold"/>
                                        <p:tgtEl>
                                          <p:spTgt spid="64"/>
                                        </p:tgtEl>
                                        <p:attrNameLst>
                                          <p:attrName>ppt_x</p:attrName>
                                        </p:attrNameLst>
                                      </p:cBhvr>
                                      <p:tavLst>
                                        <p:tav tm="0">
                                          <p:val>
                                            <p:strVal val="#ppt_x"/>
                                          </p:val>
                                        </p:tav>
                                        <p:tav tm="100000">
                                          <p:val>
                                            <p:strVal val="#ppt_x"/>
                                          </p:val>
                                        </p:tav>
                                      </p:tavLst>
                                    </p:anim>
                                    <p:anim calcmode="lin" valueType="num">
                                      <p:cBhvr>
                                        <p:cTn id="7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9" grpId="0"/>
      <p:bldP spid="42" grpId="0"/>
      <p:bldP spid="45"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03" y="622010"/>
            <a:ext cx="11566157" cy="835711"/>
          </a:xfrm>
        </p:spPr>
        <p:txBody>
          <a:bodyPr/>
          <a:lstStyle/>
          <a:p>
            <a:r>
              <a:rPr lang="en-US" dirty="0">
                <a:solidFill>
                  <a:srgbClr val="C00000"/>
                </a:solidFill>
              </a:rPr>
              <a:t>Sensors and Actuators</a:t>
            </a:r>
          </a:p>
          <a:p>
            <a:endParaRPr lang="ar-EG" dirty="0">
              <a:solidFill>
                <a:srgbClr val="C00000"/>
              </a:solidFill>
            </a:endParaRPr>
          </a:p>
        </p:txBody>
      </p:sp>
      <p:sp>
        <p:nvSpPr>
          <p:cNvPr id="15" name="Rectangle 30"/>
          <p:cNvSpPr/>
          <p:nvPr/>
        </p:nvSpPr>
        <p:spPr>
          <a:xfrm>
            <a:off x="1651620" y="4606292"/>
            <a:ext cx="405780" cy="40459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Freeform 18"/>
          <p:cNvSpPr/>
          <p:nvPr/>
        </p:nvSpPr>
        <p:spPr>
          <a:xfrm>
            <a:off x="10077955" y="4587942"/>
            <a:ext cx="546787" cy="44129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Oval 7"/>
          <p:cNvSpPr/>
          <p:nvPr/>
        </p:nvSpPr>
        <p:spPr>
          <a:xfrm>
            <a:off x="8000949" y="4577514"/>
            <a:ext cx="462153" cy="46215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8" name="Rectangle 16"/>
          <p:cNvSpPr/>
          <p:nvPr/>
        </p:nvSpPr>
        <p:spPr>
          <a:xfrm>
            <a:off x="3718169" y="4642917"/>
            <a:ext cx="504164" cy="331344"/>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9" name="Round Same Side Corner Rectangle 36"/>
          <p:cNvSpPr>
            <a:spLocks noChangeAspect="1"/>
          </p:cNvSpPr>
          <p:nvPr/>
        </p:nvSpPr>
        <p:spPr>
          <a:xfrm>
            <a:off x="5841105" y="4608339"/>
            <a:ext cx="506571" cy="40050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0" name="Picture 19"/>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9616754" y="1043926"/>
            <a:ext cx="1640095" cy="1870402"/>
          </a:xfrm>
          <a:prstGeom prst="rect">
            <a:avLst/>
          </a:prstGeom>
        </p:spPr>
      </p:pic>
      <p:pic>
        <p:nvPicPr>
          <p:cNvPr id="21" name="Picture 2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6586212" y="1219939"/>
            <a:ext cx="1399693" cy="1536628"/>
          </a:xfrm>
          <a:prstGeom prst="rect">
            <a:avLst/>
          </a:prstGeom>
        </p:spPr>
      </p:pic>
      <p:pic>
        <p:nvPicPr>
          <p:cNvPr id="22" name="Picture 2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a:xfrm>
            <a:off x="9645998" y="4352651"/>
            <a:ext cx="1159003" cy="1579924"/>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72253" y="4639108"/>
            <a:ext cx="1605280" cy="956310"/>
          </a:xfrm>
          <a:prstGeom prst="rect">
            <a:avLst/>
          </a:prstGeom>
        </p:spPr>
      </p:pic>
      <p:pic>
        <p:nvPicPr>
          <p:cNvPr id="24" name="Picture 23"/>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a:xfrm>
            <a:off x="6238551" y="4344342"/>
            <a:ext cx="2314575" cy="1390650"/>
          </a:xfrm>
          <a:prstGeom prst="rect">
            <a:avLst/>
          </a:prstGeom>
        </p:spPr>
      </p:pic>
      <p:pic>
        <p:nvPicPr>
          <p:cNvPr id="25" name="Picture 2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a:xfrm>
            <a:off x="3484698" y="1590353"/>
            <a:ext cx="1771650" cy="1323975"/>
          </a:xfrm>
          <a:prstGeom prst="rect">
            <a:avLst/>
          </a:prstGeom>
        </p:spPr>
      </p:pic>
      <p:pic>
        <p:nvPicPr>
          <p:cNvPr id="26" name="Picture 2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a:xfrm>
            <a:off x="536121" y="1665466"/>
            <a:ext cx="2143125" cy="1076325"/>
          </a:xfrm>
          <a:prstGeom prst="rect">
            <a:avLst/>
          </a:prstGeom>
        </p:spPr>
      </p:pic>
      <p:pic>
        <p:nvPicPr>
          <p:cNvPr id="27" name="Picture 26"/>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a:xfrm rot="10800000">
            <a:off x="802164" y="4674624"/>
            <a:ext cx="1763347" cy="1062292"/>
          </a:xfrm>
          <a:prstGeom prst="rect">
            <a:avLst/>
          </a:prstGeom>
        </p:spPr>
      </p:pic>
      <p:sp>
        <p:nvSpPr>
          <p:cNvPr id="28" name="Rectangle 27"/>
          <p:cNvSpPr/>
          <p:nvPr/>
        </p:nvSpPr>
        <p:spPr>
          <a:xfrm>
            <a:off x="788912" y="5932575"/>
            <a:ext cx="1456489" cy="374077"/>
          </a:xfrm>
          <a:prstGeom prst="rect">
            <a:avLst/>
          </a:prstGeom>
        </p:spPr>
        <p:txBody>
          <a:bodyPr wrap="none">
            <a:spAutoFit/>
          </a:bodyPr>
          <a:lstStyle/>
          <a:p>
            <a:pPr lvl="0">
              <a:lnSpc>
                <a:spcPct val="107000"/>
              </a:lnSpc>
              <a:spcAft>
                <a:spcPts val="800"/>
              </a:spcAft>
              <a:buClr>
                <a:srgbClr val="2F5496"/>
              </a:buClr>
            </a:pPr>
            <a:r>
              <a:rPr lang="en-US" b="1" dirty="0">
                <a:solidFill>
                  <a:srgbClr val="002060"/>
                </a:solidFill>
                <a:latin typeface="Times New Roman" panose="02020603050405020304" pitchFamily="18" charset="0"/>
                <a:ea typeface="Calibri" panose="020F0502020204030204" charset="0"/>
                <a:cs typeface="Arial" panose="020B0604020202020204" pitchFamily="34" charset="0"/>
              </a:rPr>
              <a:t>Bread Board</a:t>
            </a:r>
            <a:endParaRPr lang="en-US" sz="1400" dirty="0">
              <a:solidFill>
                <a:srgbClr val="002060"/>
              </a:solidFill>
              <a:effectLst/>
              <a:latin typeface="Calibri" panose="020F0502020204030204" charset="0"/>
              <a:cs typeface="Arial" panose="020B0604020202020204" pitchFamily="34" charset="0"/>
            </a:endParaRPr>
          </a:p>
        </p:txBody>
      </p:sp>
      <p:sp>
        <p:nvSpPr>
          <p:cNvPr id="29" name="Rectangle 28"/>
          <p:cNvSpPr/>
          <p:nvPr/>
        </p:nvSpPr>
        <p:spPr>
          <a:xfrm>
            <a:off x="9524470" y="3172502"/>
            <a:ext cx="2097690" cy="361637"/>
          </a:xfrm>
          <a:prstGeom prst="rect">
            <a:avLst/>
          </a:prstGeom>
        </p:spPr>
        <p:txBody>
          <a:bodyPr wrap="none">
            <a:spAutoFit/>
          </a:bodyPr>
          <a:lstStyle/>
          <a:p>
            <a:pPr lvl="0" algn="just" fontAlgn="base">
              <a:lnSpc>
                <a:spcPts val="2100"/>
              </a:lnSpc>
              <a:spcAft>
                <a:spcPts val="1875"/>
              </a:spcAft>
              <a:buClr>
                <a:srgbClr val="2F5496"/>
              </a:buClr>
            </a:pPr>
            <a:r>
              <a:rPr lang="en-US" b="1" dirty="0">
                <a:solidFill>
                  <a:srgbClr val="002060"/>
                </a:solidFill>
                <a:latin typeface="Times New Roman" panose="02020603050405020304" pitchFamily="18" charset="0"/>
              </a:rPr>
              <a:t>temperature</a:t>
            </a:r>
            <a:r>
              <a:rPr lang="en-US" b="1" dirty="0">
                <a:solidFill>
                  <a:srgbClr val="2F5496"/>
                </a:solidFill>
                <a:latin typeface="Times New Roman" panose="02020603050405020304" pitchFamily="18" charset="0"/>
              </a:rPr>
              <a:t> </a:t>
            </a:r>
            <a:r>
              <a:rPr lang="en-US" b="1" dirty="0">
                <a:solidFill>
                  <a:srgbClr val="002060"/>
                </a:solidFill>
                <a:latin typeface="Times New Roman" panose="02020603050405020304" pitchFamily="18" charset="0"/>
              </a:rPr>
              <a:t>sensor</a:t>
            </a:r>
            <a:endParaRPr lang="en-US" sz="1600" dirty="0">
              <a:solidFill>
                <a:srgbClr val="002060"/>
              </a:solidFill>
              <a:effectLst/>
              <a:latin typeface="Times New Roman" panose="02020603050405020304" pitchFamily="18" charset="0"/>
            </a:endParaRPr>
          </a:p>
        </p:txBody>
      </p:sp>
      <p:sp>
        <p:nvSpPr>
          <p:cNvPr id="30" name="Rectangle 29"/>
          <p:cNvSpPr/>
          <p:nvPr/>
        </p:nvSpPr>
        <p:spPr>
          <a:xfrm>
            <a:off x="6505400" y="3177071"/>
            <a:ext cx="1582484" cy="361637"/>
          </a:xfrm>
          <a:prstGeom prst="rect">
            <a:avLst/>
          </a:prstGeom>
        </p:spPr>
        <p:txBody>
          <a:bodyPr wrap="none">
            <a:spAutoFit/>
          </a:bodyPr>
          <a:lstStyle/>
          <a:p>
            <a:pPr lvl="0" algn="just" fontAlgn="base">
              <a:lnSpc>
                <a:spcPts val="2100"/>
              </a:lnSpc>
              <a:spcAft>
                <a:spcPts val="1875"/>
              </a:spcAft>
              <a:buClr>
                <a:srgbClr val="2F5496"/>
              </a:buClr>
            </a:pPr>
            <a:r>
              <a:rPr lang="en-US" b="1" dirty="0">
                <a:solidFill>
                  <a:srgbClr val="002060"/>
                </a:solidFill>
                <a:latin typeface="Times New Roman" panose="02020603050405020304" pitchFamily="18" charset="0"/>
              </a:rPr>
              <a:t>Potentiometer</a:t>
            </a:r>
            <a:endParaRPr lang="en-US" sz="1600" dirty="0">
              <a:solidFill>
                <a:srgbClr val="002060"/>
              </a:solidFill>
              <a:effectLst/>
              <a:latin typeface="Times New Roman" panose="02020603050405020304" pitchFamily="18" charset="0"/>
            </a:endParaRPr>
          </a:p>
        </p:txBody>
      </p:sp>
      <p:sp>
        <p:nvSpPr>
          <p:cNvPr id="31" name="Rectangle 30"/>
          <p:cNvSpPr/>
          <p:nvPr/>
        </p:nvSpPr>
        <p:spPr>
          <a:xfrm>
            <a:off x="9779271" y="6040101"/>
            <a:ext cx="902811" cy="361637"/>
          </a:xfrm>
          <a:prstGeom prst="rect">
            <a:avLst/>
          </a:prstGeom>
        </p:spPr>
        <p:txBody>
          <a:bodyPr wrap="none">
            <a:spAutoFit/>
          </a:bodyPr>
          <a:lstStyle/>
          <a:p>
            <a:pPr lvl="0" algn="just" fontAlgn="base">
              <a:lnSpc>
                <a:spcPts val="2100"/>
              </a:lnSpc>
              <a:spcAft>
                <a:spcPts val="1875"/>
              </a:spcAft>
              <a:buClr>
                <a:srgbClr val="2F5496"/>
              </a:buClr>
            </a:pPr>
            <a:r>
              <a:rPr lang="en-US" b="1" dirty="0">
                <a:solidFill>
                  <a:srgbClr val="002060"/>
                </a:solidFill>
                <a:latin typeface="Times New Roman" panose="02020603050405020304" pitchFamily="18" charset="0"/>
              </a:rPr>
              <a:t>battery</a:t>
            </a:r>
            <a:endParaRPr lang="en-US" sz="1600" dirty="0">
              <a:solidFill>
                <a:srgbClr val="002060"/>
              </a:solidFill>
              <a:effectLst/>
              <a:latin typeface="Times New Roman" panose="02020603050405020304" pitchFamily="18" charset="0"/>
            </a:endParaRPr>
          </a:p>
        </p:txBody>
      </p:sp>
      <p:sp>
        <p:nvSpPr>
          <p:cNvPr id="32" name="Rectangle 31"/>
          <p:cNvSpPr/>
          <p:nvPr/>
        </p:nvSpPr>
        <p:spPr>
          <a:xfrm>
            <a:off x="4023120" y="5946981"/>
            <a:ext cx="766235" cy="374077"/>
          </a:xfrm>
          <a:prstGeom prst="rect">
            <a:avLst/>
          </a:prstGeom>
        </p:spPr>
        <p:txBody>
          <a:bodyPr wrap="none">
            <a:spAutoFit/>
          </a:bodyPr>
          <a:lstStyle/>
          <a:p>
            <a:pPr lvl="0">
              <a:lnSpc>
                <a:spcPct val="107000"/>
              </a:lnSpc>
              <a:spcAft>
                <a:spcPts val="800"/>
              </a:spcAft>
              <a:buClr>
                <a:srgbClr val="2F5496"/>
              </a:buClr>
            </a:pPr>
            <a:r>
              <a:rPr lang="en-US" b="1" dirty="0">
                <a:solidFill>
                  <a:srgbClr val="002060"/>
                </a:solidFill>
                <a:latin typeface="Times New Roman" panose="02020603050405020304" pitchFamily="18" charset="0"/>
                <a:cs typeface="Arial" panose="020B0604020202020204" pitchFamily="34" charset="0"/>
              </a:rPr>
              <a:t>Wires</a:t>
            </a:r>
            <a:endParaRPr lang="en-US" sz="1400" dirty="0">
              <a:solidFill>
                <a:srgbClr val="002060"/>
              </a:solidFill>
              <a:effectLst/>
              <a:latin typeface="Calibri" panose="020F0502020204030204" charset="0"/>
              <a:cs typeface="Arial" panose="020B0604020202020204" pitchFamily="34" charset="0"/>
            </a:endParaRPr>
          </a:p>
        </p:txBody>
      </p:sp>
      <p:sp>
        <p:nvSpPr>
          <p:cNvPr id="33" name="Rectangle 32"/>
          <p:cNvSpPr/>
          <p:nvPr/>
        </p:nvSpPr>
        <p:spPr>
          <a:xfrm>
            <a:off x="6645340" y="6005030"/>
            <a:ext cx="1302601" cy="374077"/>
          </a:xfrm>
          <a:prstGeom prst="rect">
            <a:avLst/>
          </a:prstGeom>
        </p:spPr>
        <p:txBody>
          <a:bodyPr wrap="none">
            <a:spAutoFit/>
          </a:bodyPr>
          <a:lstStyle/>
          <a:p>
            <a:pPr lvl="0">
              <a:lnSpc>
                <a:spcPct val="107000"/>
              </a:lnSpc>
              <a:spcAft>
                <a:spcPts val="800"/>
              </a:spcAft>
              <a:buClr>
                <a:srgbClr val="2F5496"/>
              </a:buClr>
            </a:pPr>
            <a:r>
              <a:rPr lang="en-US" b="1" dirty="0">
                <a:solidFill>
                  <a:srgbClr val="002060"/>
                </a:solidFill>
                <a:latin typeface="Times New Roman" panose="02020603050405020304" pitchFamily="18" charset="0"/>
                <a:ea typeface="Calibri" panose="020F0502020204030204" charset="0"/>
                <a:cs typeface="Arial" panose="020B0604020202020204" pitchFamily="34" charset="0"/>
              </a:rPr>
              <a:t>Solar</a:t>
            </a:r>
            <a:r>
              <a:rPr lang="en-US" b="1" dirty="0">
                <a:solidFill>
                  <a:srgbClr val="2F5496"/>
                </a:solidFill>
                <a:latin typeface="Times New Roman" panose="02020603050405020304" pitchFamily="18" charset="0"/>
                <a:ea typeface="Calibri" panose="020F0502020204030204" charset="0"/>
                <a:cs typeface="Arial" panose="020B0604020202020204" pitchFamily="34" charset="0"/>
              </a:rPr>
              <a:t> </a:t>
            </a:r>
            <a:r>
              <a:rPr lang="en-US" b="1" dirty="0">
                <a:solidFill>
                  <a:srgbClr val="002060"/>
                </a:solidFill>
                <a:latin typeface="Times New Roman" panose="02020603050405020304" pitchFamily="18" charset="0"/>
                <a:ea typeface="Calibri" panose="020F0502020204030204" charset="0"/>
                <a:cs typeface="Arial" panose="020B0604020202020204" pitchFamily="34" charset="0"/>
              </a:rPr>
              <a:t>panel</a:t>
            </a:r>
            <a:endParaRPr lang="en-US" sz="1400" dirty="0">
              <a:solidFill>
                <a:srgbClr val="002060"/>
              </a:solidFill>
              <a:effectLst/>
              <a:latin typeface="Calibri" panose="020F0502020204030204" charset="0"/>
              <a:cs typeface="Arial" panose="020B0604020202020204" pitchFamily="34" charset="0"/>
            </a:endParaRPr>
          </a:p>
        </p:txBody>
      </p:sp>
      <p:sp>
        <p:nvSpPr>
          <p:cNvPr id="34" name="Rectangle 33"/>
          <p:cNvSpPr/>
          <p:nvPr/>
        </p:nvSpPr>
        <p:spPr>
          <a:xfrm>
            <a:off x="4049624" y="3177071"/>
            <a:ext cx="916861" cy="374077"/>
          </a:xfrm>
          <a:prstGeom prst="rect">
            <a:avLst/>
          </a:prstGeom>
        </p:spPr>
        <p:txBody>
          <a:bodyPr wrap="square">
            <a:spAutoFit/>
          </a:bodyPr>
          <a:lstStyle/>
          <a:p>
            <a:pPr lvl="0">
              <a:lnSpc>
                <a:spcPct val="107000"/>
              </a:lnSpc>
              <a:spcAft>
                <a:spcPts val="800"/>
              </a:spcAft>
              <a:buClr>
                <a:srgbClr val="2F5496"/>
              </a:buClr>
            </a:pPr>
            <a:r>
              <a:rPr lang="en-US" b="1" dirty="0">
                <a:solidFill>
                  <a:srgbClr val="002060"/>
                </a:solidFill>
                <a:latin typeface="Times New Roman" panose="02020603050405020304" pitchFamily="18" charset="0"/>
                <a:ea typeface="Calibri" panose="020F0502020204030204" charset="0"/>
                <a:cs typeface="Arial" panose="020B0604020202020204" pitchFamily="34" charset="0"/>
              </a:rPr>
              <a:t>Led</a:t>
            </a:r>
            <a:endParaRPr lang="en-US" sz="1400" dirty="0">
              <a:solidFill>
                <a:srgbClr val="002060"/>
              </a:solidFill>
              <a:effectLst/>
              <a:latin typeface="Calibri" panose="020F0502020204030204" charset="0"/>
              <a:cs typeface="Arial" panose="020B0604020202020204" pitchFamily="34" charset="0"/>
            </a:endParaRPr>
          </a:p>
        </p:txBody>
      </p:sp>
      <p:sp>
        <p:nvSpPr>
          <p:cNvPr id="35" name="Rectangle 34"/>
          <p:cNvSpPr/>
          <p:nvPr/>
        </p:nvSpPr>
        <p:spPr>
          <a:xfrm>
            <a:off x="771611" y="3177072"/>
            <a:ext cx="1846085" cy="374077"/>
          </a:xfrm>
          <a:prstGeom prst="rect">
            <a:avLst/>
          </a:prstGeom>
        </p:spPr>
        <p:txBody>
          <a:bodyPr wrap="square">
            <a:spAutoFit/>
          </a:bodyPr>
          <a:lstStyle/>
          <a:p>
            <a:pPr lvl="0">
              <a:lnSpc>
                <a:spcPct val="107000"/>
              </a:lnSpc>
              <a:spcAft>
                <a:spcPts val="800"/>
              </a:spcAft>
              <a:buClr>
                <a:srgbClr val="2F5496"/>
              </a:buClr>
            </a:pPr>
            <a:r>
              <a:rPr lang="en-US" b="1" dirty="0">
                <a:solidFill>
                  <a:srgbClr val="002060"/>
                </a:solidFill>
                <a:latin typeface="Times New Roman" panose="02020603050405020304" pitchFamily="18" charset="0"/>
                <a:ea typeface="Calibri" panose="020F0502020204030204" charset="0"/>
                <a:cs typeface="Arial" panose="020B0604020202020204" pitchFamily="34" charset="0"/>
              </a:rPr>
              <a:t>Resisters</a:t>
            </a:r>
            <a:endParaRPr lang="en-US" sz="1400" dirty="0">
              <a:solidFill>
                <a:srgbClr val="002060"/>
              </a:solidFill>
              <a:effectLst/>
              <a:latin typeface="Calibri" panose="020F050202020403020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000"/>
                                        <p:tgtEl>
                                          <p:spTgt spid="24"/>
                                        </p:tgtEl>
                                      </p:cBhvr>
                                    </p:animEffect>
                                    <p:anim calcmode="lin" valueType="num">
                                      <p:cBhvr>
                                        <p:cTn id="60" dur="1000" fill="hold"/>
                                        <p:tgtEl>
                                          <p:spTgt spid="24"/>
                                        </p:tgtEl>
                                        <p:attrNameLst>
                                          <p:attrName>ppt_x</p:attrName>
                                        </p:attrNameLst>
                                      </p:cBhvr>
                                      <p:tavLst>
                                        <p:tav tm="0">
                                          <p:val>
                                            <p:strVal val="#ppt_x"/>
                                          </p:val>
                                        </p:tav>
                                        <p:tav tm="100000">
                                          <p:val>
                                            <p:strVal val="#ppt_x"/>
                                          </p:val>
                                        </p:tav>
                                      </p:tavLst>
                                    </p:anim>
                                    <p:anim calcmode="lin" valueType="num">
                                      <p:cBhvr>
                                        <p:cTn id="61" dur="1000" fill="hold"/>
                                        <p:tgtEl>
                                          <p:spTgt spid="2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1000"/>
                                        <p:tgtEl>
                                          <p:spTgt spid="25"/>
                                        </p:tgtEl>
                                      </p:cBhvr>
                                    </p:animEffect>
                                    <p:anim calcmode="lin" valueType="num">
                                      <p:cBhvr>
                                        <p:cTn id="65" dur="1000" fill="hold"/>
                                        <p:tgtEl>
                                          <p:spTgt spid="25"/>
                                        </p:tgtEl>
                                        <p:attrNameLst>
                                          <p:attrName>ppt_x</p:attrName>
                                        </p:attrNameLst>
                                      </p:cBhvr>
                                      <p:tavLst>
                                        <p:tav tm="0">
                                          <p:val>
                                            <p:strVal val="#ppt_x"/>
                                          </p:val>
                                        </p:tav>
                                        <p:tav tm="100000">
                                          <p:val>
                                            <p:strVal val="#ppt_x"/>
                                          </p:val>
                                        </p:tav>
                                      </p:tavLst>
                                    </p:anim>
                                    <p:anim calcmode="lin" valueType="num">
                                      <p:cBhvr>
                                        <p:cTn id="66" dur="1000" fill="hold"/>
                                        <p:tgtEl>
                                          <p:spTgt spid="25"/>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anim calcmode="lin" valueType="num">
                                      <p:cBhvr>
                                        <p:cTn id="70" dur="1000" fill="hold"/>
                                        <p:tgtEl>
                                          <p:spTgt spid="26"/>
                                        </p:tgtEl>
                                        <p:attrNameLst>
                                          <p:attrName>ppt_x</p:attrName>
                                        </p:attrNameLst>
                                      </p:cBhvr>
                                      <p:tavLst>
                                        <p:tav tm="0">
                                          <p:val>
                                            <p:strVal val="#ppt_x"/>
                                          </p:val>
                                        </p:tav>
                                        <p:tav tm="100000">
                                          <p:val>
                                            <p:strVal val="#ppt_x"/>
                                          </p:val>
                                        </p:tav>
                                      </p:tavLst>
                                    </p:anim>
                                    <p:anim calcmode="lin" valueType="num">
                                      <p:cBhvr>
                                        <p:cTn id="71" dur="1000" fill="hold"/>
                                        <p:tgtEl>
                                          <p:spTgt spid="2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1000"/>
                                        <p:tgtEl>
                                          <p:spTgt spid="28"/>
                                        </p:tgtEl>
                                      </p:cBhvr>
                                    </p:animEffect>
                                    <p:anim calcmode="lin" valueType="num">
                                      <p:cBhvr>
                                        <p:cTn id="80" dur="1000" fill="hold"/>
                                        <p:tgtEl>
                                          <p:spTgt spid="28"/>
                                        </p:tgtEl>
                                        <p:attrNameLst>
                                          <p:attrName>ppt_x</p:attrName>
                                        </p:attrNameLst>
                                      </p:cBhvr>
                                      <p:tavLst>
                                        <p:tav tm="0">
                                          <p:val>
                                            <p:strVal val="#ppt_x"/>
                                          </p:val>
                                        </p:tav>
                                        <p:tav tm="100000">
                                          <p:val>
                                            <p:strVal val="#ppt_x"/>
                                          </p:val>
                                        </p:tav>
                                      </p:tavLst>
                                    </p:anim>
                                    <p:anim calcmode="lin" valueType="num">
                                      <p:cBhvr>
                                        <p:cTn id="81" dur="1000" fill="hold"/>
                                        <p:tgtEl>
                                          <p:spTgt spid="2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1000"/>
                                        <p:tgtEl>
                                          <p:spTgt spid="29"/>
                                        </p:tgtEl>
                                      </p:cBhvr>
                                    </p:animEffect>
                                    <p:anim calcmode="lin" valueType="num">
                                      <p:cBhvr>
                                        <p:cTn id="85" dur="1000" fill="hold"/>
                                        <p:tgtEl>
                                          <p:spTgt spid="29"/>
                                        </p:tgtEl>
                                        <p:attrNameLst>
                                          <p:attrName>ppt_x</p:attrName>
                                        </p:attrNameLst>
                                      </p:cBhvr>
                                      <p:tavLst>
                                        <p:tav tm="0">
                                          <p:val>
                                            <p:strVal val="#ppt_x"/>
                                          </p:val>
                                        </p:tav>
                                        <p:tav tm="100000">
                                          <p:val>
                                            <p:strVal val="#ppt_x"/>
                                          </p:val>
                                        </p:tav>
                                      </p:tavLst>
                                    </p:anim>
                                    <p:anim calcmode="lin" valueType="num">
                                      <p:cBhvr>
                                        <p:cTn id="86" dur="1000" fill="hold"/>
                                        <p:tgtEl>
                                          <p:spTgt spid="29"/>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1000"/>
                                        <p:tgtEl>
                                          <p:spTgt spid="30"/>
                                        </p:tgtEl>
                                      </p:cBhvr>
                                    </p:animEffect>
                                    <p:anim calcmode="lin" valueType="num">
                                      <p:cBhvr>
                                        <p:cTn id="90" dur="1000" fill="hold"/>
                                        <p:tgtEl>
                                          <p:spTgt spid="30"/>
                                        </p:tgtEl>
                                        <p:attrNameLst>
                                          <p:attrName>ppt_x</p:attrName>
                                        </p:attrNameLst>
                                      </p:cBhvr>
                                      <p:tavLst>
                                        <p:tav tm="0">
                                          <p:val>
                                            <p:strVal val="#ppt_x"/>
                                          </p:val>
                                        </p:tav>
                                        <p:tav tm="100000">
                                          <p:val>
                                            <p:strVal val="#ppt_x"/>
                                          </p:val>
                                        </p:tav>
                                      </p:tavLst>
                                    </p:anim>
                                    <p:anim calcmode="lin" valueType="num">
                                      <p:cBhvr>
                                        <p:cTn id="91" dur="1000" fill="hold"/>
                                        <p:tgtEl>
                                          <p:spTgt spid="30"/>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1000"/>
                                        <p:tgtEl>
                                          <p:spTgt spid="31"/>
                                        </p:tgtEl>
                                      </p:cBhvr>
                                    </p:animEffect>
                                    <p:anim calcmode="lin" valueType="num">
                                      <p:cBhvr>
                                        <p:cTn id="95" dur="1000" fill="hold"/>
                                        <p:tgtEl>
                                          <p:spTgt spid="31"/>
                                        </p:tgtEl>
                                        <p:attrNameLst>
                                          <p:attrName>ppt_x</p:attrName>
                                        </p:attrNameLst>
                                      </p:cBhvr>
                                      <p:tavLst>
                                        <p:tav tm="0">
                                          <p:val>
                                            <p:strVal val="#ppt_x"/>
                                          </p:val>
                                        </p:tav>
                                        <p:tav tm="100000">
                                          <p:val>
                                            <p:strVal val="#ppt_x"/>
                                          </p:val>
                                        </p:tav>
                                      </p:tavLst>
                                    </p:anim>
                                    <p:anim calcmode="lin" valueType="num">
                                      <p:cBhvr>
                                        <p:cTn id="96" dur="1000" fill="hold"/>
                                        <p:tgtEl>
                                          <p:spTgt spid="3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1000"/>
                                        <p:tgtEl>
                                          <p:spTgt spid="32"/>
                                        </p:tgtEl>
                                      </p:cBhvr>
                                    </p:animEffect>
                                    <p:anim calcmode="lin" valueType="num">
                                      <p:cBhvr>
                                        <p:cTn id="100" dur="1000" fill="hold"/>
                                        <p:tgtEl>
                                          <p:spTgt spid="32"/>
                                        </p:tgtEl>
                                        <p:attrNameLst>
                                          <p:attrName>ppt_x</p:attrName>
                                        </p:attrNameLst>
                                      </p:cBhvr>
                                      <p:tavLst>
                                        <p:tav tm="0">
                                          <p:val>
                                            <p:strVal val="#ppt_x"/>
                                          </p:val>
                                        </p:tav>
                                        <p:tav tm="100000">
                                          <p:val>
                                            <p:strVal val="#ppt_x"/>
                                          </p:val>
                                        </p:tav>
                                      </p:tavLst>
                                    </p:anim>
                                    <p:anim calcmode="lin" valueType="num">
                                      <p:cBhvr>
                                        <p:cTn id="101" dur="1000" fill="hold"/>
                                        <p:tgtEl>
                                          <p:spTgt spid="3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1000"/>
                                        <p:tgtEl>
                                          <p:spTgt spid="33"/>
                                        </p:tgtEl>
                                      </p:cBhvr>
                                    </p:animEffect>
                                    <p:anim calcmode="lin" valueType="num">
                                      <p:cBhvr>
                                        <p:cTn id="105" dur="1000" fill="hold"/>
                                        <p:tgtEl>
                                          <p:spTgt spid="33"/>
                                        </p:tgtEl>
                                        <p:attrNameLst>
                                          <p:attrName>ppt_x</p:attrName>
                                        </p:attrNameLst>
                                      </p:cBhvr>
                                      <p:tavLst>
                                        <p:tav tm="0">
                                          <p:val>
                                            <p:strVal val="#ppt_x"/>
                                          </p:val>
                                        </p:tav>
                                        <p:tav tm="100000">
                                          <p:val>
                                            <p:strVal val="#ppt_x"/>
                                          </p:val>
                                        </p:tav>
                                      </p:tavLst>
                                    </p:anim>
                                    <p:anim calcmode="lin" valueType="num">
                                      <p:cBhvr>
                                        <p:cTn id="106" dur="1000" fill="hold"/>
                                        <p:tgtEl>
                                          <p:spTgt spid="3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1000"/>
                                        <p:tgtEl>
                                          <p:spTgt spid="34"/>
                                        </p:tgtEl>
                                      </p:cBhvr>
                                    </p:animEffect>
                                    <p:anim calcmode="lin" valueType="num">
                                      <p:cBhvr>
                                        <p:cTn id="110" dur="1000" fill="hold"/>
                                        <p:tgtEl>
                                          <p:spTgt spid="34"/>
                                        </p:tgtEl>
                                        <p:attrNameLst>
                                          <p:attrName>ppt_x</p:attrName>
                                        </p:attrNameLst>
                                      </p:cBhvr>
                                      <p:tavLst>
                                        <p:tav tm="0">
                                          <p:val>
                                            <p:strVal val="#ppt_x"/>
                                          </p:val>
                                        </p:tav>
                                        <p:tav tm="100000">
                                          <p:val>
                                            <p:strVal val="#ppt_x"/>
                                          </p:val>
                                        </p:tav>
                                      </p:tavLst>
                                    </p:anim>
                                    <p:anim calcmode="lin" valueType="num">
                                      <p:cBhvr>
                                        <p:cTn id="111" dur="1000" fill="hold"/>
                                        <p:tgtEl>
                                          <p:spTgt spid="3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5"/>
                                        </p:tgtEl>
                                        <p:attrNameLst>
                                          <p:attrName>style.visibility</p:attrName>
                                        </p:attrNameLst>
                                      </p:cBhvr>
                                      <p:to>
                                        <p:strVal val="visible"/>
                                      </p:to>
                                    </p:set>
                                    <p:animEffect transition="in" filter="fade">
                                      <p:cBhvr>
                                        <p:cTn id="114" dur="1000"/>
                                        <p:tgtEl>
                                          <p:spTgt spid="35"/>
                                        </p:tgtEl>
                                      </p:cBhvr>
                                    </p:animEffect>
                                    <p:anim calcmode="lin" valueType="num">
                                      <p:cBhvr>
                                        <p:cTn id="115" dur="1000" fill="hold"/>
                                        <p:tgtEl>
                                          <p:spTgt spid="35"/>
                                        </p:tgtEl>
                                        <p:attrNameLst>
                                          <p:attrName>ppt_x</p:attrName>
                                        </p:attrNameLst>
                                      </p:cBhvr>
                                      <p:tavLst>
                                        <p:tav tm="0">
                                          <p:val>
                                            <p:strVal val="#ppt_x"/>
                                          </p:val>
                                        </p:tav>
                                        <p:tav tm="100000">
                                          <p:val>
                                            <p:strVal val="#ppt_x"/>
                                          </p:val>
                                        </p:tav>
                                      </p:tavLst>
                                    </p:anim>
                                    <p:anim calcmode="lin" valueType="num">
                                      <p:cBhvr>
                                        <p:cTn id="1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5" grpId="0" animBg="1"/>
      <p:bldP spid="16" grpId="0" animBg="1"/>
      <p:bldP spid="17" grpId="0" animBg="1"/>
      <p:bldP spid="18" grpId="0" animBg="1"/>
      <p:bldP spid="19" grpId="0" animBg="1"/>
      <p:bldP spid="28" grpId="0"/>
      <p:bldP spid="29" grpId="0"/>
      <p:bldP spid="30" grpId="0"/>
      <p:bldP spid="31" grpId="0"/>
      <p:bldP spid="32" grpId="0"/>
      <p:bldP spid="33" grpId="0"/>
      <p:bldP spid="34" grpId="0"/>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p:cNvSpPr txBox="1"/>
          <p:nvPr/>
        </p:nvSpPr>
        <p:spPr>
          <a:xfrm>
            <a:off x="6877695" y="366444"/>
            <a:ext cx="4577455" cy="1463141"/>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dirty="0">
                <a:solidFill>
                  <a:srgbClr val="C00000"/>
                </a:solidFill>
              </a:rPr>
              <a:t>Connection between Modules </a:t>
            </a:r>
            <a:r>
              <a:rPr lang="ko-KR" altLang="en-US" sz="3600" dirty="0">
                <a:solidFill>
                  <a:srgbClr val="C00000"/>
                </a:solidFill>
              </a:rPr>
              <a:t> </a:t>
            </a:r>
            <a:endParaRPr lang="en-US" altLang="ko-KR" sz="3600" dirty="0">
              <a:solidFill>
                <a:srgbClr val="C00000"/>
              </a:solidFill>
            </a:endParaRPr>
          </a:p>
        </p:txBody>
      </p:sp>
      <p:sp>
        <p:nvSpPr>
          <p:cNvPr id="8" name="TextBox 7"/>
          <p:cNvSpPr txBox="1"/>
          <p:nvPr/>
        </p:nvSpPr>
        <p:spPr>
          <a:xfrm>
            <a:off x="7585522" y="2087499"/>
            <a:ext cx="3743881" cy="646331"/>
          </a:xfrm>
          <a:prstGeom prst="rect">
            <a:avLst/>
          </a:prstGeom>
          <a:noFill/>
        </p:spPr>
        <p:txBody>
          <a:bodyPr wrap="square" rtlCol="0">
            <a:spAutoFit/>
          </a:bodyPr>
          <a:lstStyle/>
          <a:p>
            <a:r>
              <a:rPr lang="en-US" dirty="0"/>
              <a:t>Each module can work into two modes (access point/station).</a:t>
            </a:r>
          </a:p>
        </p:txBody>
      </p:sp>
      <p:sp>
        <p:nvSpPr>
          <p:cNvPr id="11" name="TextBox 10"/>
          <p:cNvSpPr txBox="1"/>
          <p:nvPr/>
        </p:nvSpPr>
        <p:spPr>
          <a:xfrm>
            <a:off x="7630259" y="3105834"/>
            <a:ext cx="3743881" cy="646331"/>
          </a:xfrm>
          <a:prstGeom prst="rect">
            <a:avLst/>
          </a:prstGeom>
          <a:noFill/>
        </p:spPr>
        <p:txBody>
          <a:bodyPr wrap="square" rtlCol="0">
            <a:spAutoFit/>
          </a:bodyPr>
          <a:lstStyle/>
          <a:p>
            <a:r>
              <a:rPr lang="en-US" dirty="0"/>
              <a:t>On system startup all of modules at the mode of access point.</a:t>
            </a:r>
          </a:p>
        </p:txBody>
      </p:sp>
      <p:sp>
        <p:nvSpPr>
          <p:cNvPr id="14" name="TextBox 13"/>
          <p:cNvSpPr txBox="1"/>
          <p:nvPr/>
        </p:nvSpPr>
        <p:spPr>
          <a:xfrm>
            <a:off x="7711269" y="4313606"/>
            <a:ext cx="3743881" cy="923330"/>
          </a:xfrm>
          <a:prstGeom prst="rect">
            <a:avLst/>
          </a:prstGeom>
          <a:noFill/>
        </p:spPr>
        <p:txBody>
          <a:bodyPr wrap="square" rtlCol="0">
            <a:spAutoFit/>
          </a:bodyPr>
          <a:lstStyle/>
          <a:p>
            <a:r>
              <a:rPr lang="en-US" dirty="0"/>
              <a:t>Each module have a collection of sensors that collect information about the pole. </a:t>
            </a:r>
          </a:p>
        </p:txBody>
      </p:sp>
      <p:sp>
        <p:nvSpPr>
          <p:cNvPr id="16" name="Chevron 2"/>
          <p:cNvSpPr/>
          <p:nvPr/>
        </p:nvSpPr>
        <p:spPr>
          <a:xfrm rot="5400000">
            <a:off x="7057696" y="2143374"/>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Chevron 2"/>
          <p:cNvSpPr/>
          <p:nvPr/>
        </p:nvSpPr>
        <p:spPr>
          <a:xfrm rot="5400000">
            <a:off x="7084860" y="3149924"/>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8" name="Chevron 2"/>
          <p:cNvSpPr/>
          <p:nvPr/>
        </p:nvSpPr>
        <p:spPr>
          <a:xfrm rot="5400000">
            <a:off x="7125277" y="4393877"/>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6" y="751097"/>
            <a:ext cx="6231839" cy="5371407"/>
          </a:xfrm>
          <a:prstGeom prst="rect">
            <a:avLst/>
          </a:prstGeom>
        </p:spPr>
      </p:pic>
      <p:sp>
        <p:nvSpPr>
          <p:cNvPr id="20" name="Chevron 2"/>
          <p:cNvSpPr/>
          <p:nvPr/>
        </p:nvSpPr>
        <p:spPr>
          <a:xfrm rot="5400000">
            <a:off x="7204128" y="570584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 name="Rectangle 1"/>
          <p:cNvSpPr/>
          <p:nvPr/>
        </p:nvSpPr>
        <p:spPr>
          <a:xfrm>
            <a:off x="7711269" y="5524753"/>
            <a:ext cx="4480731" cy="966803"/>
          </a:xfrm>
          <a:prstGeom prst="rect">
            <a:avLst/>
          </a:prstGeom>
        </p:spPr>
        <p:txBody>
          <a:bodyPr wrap="square">
            <a:spAutoFit/>
          </a:bodyPr>
          <a:lstStyle/>
          <a:p>
            <a:pPr>
              <a:lnSpc>
                <a:spcPct val="107000"/>
              </a:lnSpc>
              <a:spcAft>
                <a:spcPts val="800"/>
              </a:spcAft>
            </a:pPr>
            <a:r>
              <a:rPr lang="en-US" dirty="0">
                <a:latin typeface="Times New Roman" panose="02020603050405020304" pitchFamily="18" charset="0"/>
                <a:ea typeface="Calibri" panose="020F0502020204030204" charset="0"/>
                <a:cs typeface="Arial" panose="020B0604020202020204" pitchFamily="34" charset="0"/>
              </a:rPr>
              <a:t>server sends commands to control the poles light and sent  data collected back to the server.</a:t>
            </a:r>
            <a:endParaRPr lang="en-US" dirty="0">
              <a:effectLst/>
              <a:latin typeface="Calibri" panose="020F050202020403020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anim calcmode="lin" valueType="num">
                                      <p:cBhvr>
                                        <p:cTn id="57" dur="1000" fill="hold"/>
                                        <p:tgtEl>
                                          <p:spTgt spid="2"/>
                                        </p:tgtEl>
                                        <p:attrNameLst>
                                          <p:attrName>ppt_x</p:attrName>
                                        </p:attrNameLst>
                                      </p:cBhvr>
                                      <p:tavLst>
                                        <p:tav tm="0">
                                          <p:val>
                                            <p:strVal val="#ppt_x"/>
                                          </p:val>
                                        </p:tav>
                                        <p:tav tm="100000">
                                          <p:val>
                                            <p:strVal val="#ppt_x"/>
                                          </p:val>
                                        </p:tav>
                                      </p:tavLst>
                                    </p:anim>
                                    <p:anim calcmode="lin" valueType="num">
                                      <p:cBhvr>
                                        <p:cTn id="5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4" grpId="0"/>
      <p:bldP spid="16" grpId="0" animBg="1"/>
      <p:bldP spid="17" grpId="0" animBg="1"/>
      <p:bldP spid="18" grpId="0" animBg="1"/>
      <p:bldP spid="20"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4487" y="607149"/>
            <a:ext cx="5552661" cy="1446550"/>
          </a:xfrm>
          <a:prstGeom prst="rect">
            <a:avLst/>
          </a:prstGeom>
        </p:spPr>
        <p:txBody>
          <a:bodyPr wrap="square">
            <a:spAutoFit/>
          </a:bodyPr>
          <a:lstStyle/>
          <a:p>
            <a:r>
              <a:rPr lang="en-US" altLang="ko-KR" sz="4400" b="1" dirty="0">
                <a:solidFill>
                  <a:schemeClr val="bg1"/>
                </a:solidFill>
              </a:rPr>
              <a:t>Software Implementation</a:t>
            </a:r>
            <a:endParaRPr lang="ko-KR" altLang="en-US" sz="4400" b="1" dirty="0">
              <a:solidFill>
                <a:schemeClr val="bg1"/>
              </a:solidFill>
            </a:endParaRPr>
          </a:p>
        </p:txBody>
      </p:sp>
      <p:sp>
        <p:nvSpPr>
          <p:cNvPr id="3" name="Text Placeholder 1"/>
          <p:cNvSpPr txBox="1"/>
          <p:nvPr/>
        </p:nvSpPr>
        <p:spPr>
          <a:xfrm>
            <a:off x="619125" y="339725"/>
            <a:ext cx="11572875" cy="7239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Infographic Style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b="1" dirty="0">
                <a:solidFill>
                  <a:srgbClr val="C00000"/>
                </a:solidFill>
              </a:rPr>
              <a:t>Software programming &amp; scripting languages</a:t>
            </a:r>
          </a:p>
        </p:txBody>
      </p:sp>
      <p:sp>
        <p:nvSpPr>
          <p:cNvPr id="4" name="TextBox 3"/>
          <p:cNvSpPr txBox="1"/>
          <p:nvPr/>
        </p:nvSpPr>
        <p:spPr>
          <a:xfrm>
            <a:off x="6864295" y="1928580"/>
            <a:ext cx="2836292" cy="3908762"/>
          </a:xfrm>
          <a:prstGeom prst="rect">
            <a:avLst/>
          </a:prstGeom>
          <a:noFill/>
        </p:spPr>
        <p:txBody>
          <a:bodyPr wrap="square" rtlCol="0">
            <a:spAutoFit/>
          </a:bodyPr>
          <a:lstStyle/>
          <a:p>
            <a:pPr marL="171450" indent="-171450">
              <a:buFont typeface="Wingdings" panose="05000000000000000000" pitchFamily="2" charset="2"/>
              <a:buChar char="Ø"/>
            </a:pPr>
            <a:r>
              <a:rPr lang="en-US" altLang="ko-KR" sz="1600" b="1" dirty="0">
                <a:cs typeface="Arial" panose="020B0604020202020204" pitchFamily="34" charset="0"/>
              </a:rPr>
              <a:t>Php</a:t>
            </a:r>
          </a:p>
          <a:p>
            <a:pPr marL="171450" indent="-171450">
              <a:buFont typeface="Wingdings" panose="05000000000000000000" pitchFamily="2" charset="2"/>
              <a:buChar char="Ø"/>
            </a:pPr>
            <a:r>
              <a:rPr lang="en-US" altLang="ko-KR" sz="1600" b="1" dirty="0">
                <a:cs typeface="Arial" panose="020B0604020202020204" pitchFamily="34" charset="0"/>
              </a:rPr>
              <a:t>SQL</a:t>
            </a:r>
          </a:p>
          <a:p>
            <a:pPr marL="171450" indent="-171450">
              <a:buFont typeface="Wingdings" panose="05000000000000000000" pitchFamily="2" charset="2"/>
              <a:buChar char="Ø"/>
            </a:pPr>
            <a:r>
              <a:rPr lang="en-US" altLang="ko-KR" sz="1600" b="1" dirty="0">
                <a:cs typeface="Arial" panose="020B0604020202020204" pitchFamily="34" charset="0"/>
              </a:rPr>
              <a:t>Java Script</a:t>
            </a:r>
          </a:p>
          <a:p>
            <a:pPr marL="171450" indent="-171450">
              <a:buFont typeface="Wingdings" panose="05000000000000000000" pitchFamily="2" charset="2"/>
              <a:buChar char="Ø"/>
            </a:pPr>
            <a:r>
              <a:rPr lang="en-US" altLang="ko-KR" sz="1600" b="1" dirty="0">
                <a:cs typeface="Arial" panose="020B0604020202020204" pitchFamily="34" charset="0"/>
              </a:rPr>
              <a:t>AJAX</a:t>
            </a:r>
          </a:p>
          <a:p>
            <a:pPr marL="171450" indent="-171450">
              <a:buFont typeface="Wingdings" panose="05000000000000000000" pitchFamily="2" charset="2"/>
              <a:buChar char="Ø"/>
            </a:pPr>
            <a:r>
              <a:rPr lang="en-US" altLang="ko-KR" sz="1600" b="1" dirty="0">
                <a:cs typeface="Arial" panose="020B0604020202020204" pitchFamily="34" charset="0"/>
              </a:rPr>
              <a:t>JSON</a:t>
            </a:r>
          </a:p>
          <a:p>
            <a:pPr marL="171450" indent="-171450">
              <a:buFont typeface="Wingdings" panose="05000000000000000000" pitchFamily="2" charset="2"/>
              <a:buChar char="Ø"/>
            </a:pPr>
            <a:r>
              <a:rPr lang="en-US" altLang="ko-KR" sz="1600" b="1" dirty="0">
                <a:cs typeface="Arial" panose="020B0604020202020204" pitchFamily="34" charset="0"/>
              </a:rPr>
              <a:t>HTML5</a:t>
            </a:r>
          </a:p>
          <a:p>
            <a:pPr marL="171450" indent="-171450">
              <a:buFont typeface="Wingdings" panose="05000000000000000000" pitchFamily="2" charset="2"/>
              <a:buChar char="Ø"/>
            </a:pPr>
            <a:r>
              <a:rPr lang="en-US" altLang="ko-KR" sz="1600" b="1" dirty="0">
                <a:cs typeface="Arial" panose="020B0604020202020204" pitchFamily="34" charset="0"/>
              </a:rPr>
              <a:t>CSS3</a:t>
            </a: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algn="ctr"/>
            <a:r>
              <a:rPr lang="en-US" altLang="ko-KR" sz="1600" dirty="0">
                <a:solidFill>
                  <a:schemeClr val="tx1">
                    <a:lumMod val="75000"/>
                    <a:lumOff val="25000"/>
                  </a:schemeClr>
                </a:solidFill>
                <a:cs typeface="Arial" panose="020B0604020202020204" pitchFamily="34" charset="0"/>
              </a:rPr>
              <a:t>  </a:t>
            </a: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6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200" dirty="0">
              <a:solidFill>
                <a:schemeClr val="tx1">
                  <a:lumMod val="75000"/>
                  <a:lumOff val="25000"/>
                </a:schemeClr>
              </a:solidFill>
              <a:cs typeface="Arial" panose="020B0604020202020204" pitchFamily="34" charset="0"/>
            </a:endParaRPr>
          </a:p>
          <a:p>
            <a:pPr marL="171450" indent="-171450">
              <a:buFont typeface="Wingdings" panose="05000000000000000000" pitchFamily="2" charset="2"/>
              <a:buChar char="Ø"/>
            </a:pPr>
            <a:endParaRPr lang="en-US" altLang="ko-KR" sz="1200" dirty="0">
              <a:solidFill>
                <a:schemeClr val="tx1">
                  <a:lumMod val="75000"/>
                  <a:lumOff val="25000"/>
                </a:schemeClr>
              </a:solidFill>
              <a:cs typeface="Arial" panose="020B0604020202020204" pitchFamily="34" charset="0"/>
            </a:endParaRPr>
          </a:p>
        </p:txBody>
      </p:sp>
      <p:sp>
        <p:nvSpPr>
          <p:cNvPr id="5" name="TextBox 4"/>
          <p:cNvSpPr txBox="1"/>
          <p:nvPr/>
        </p:nvSpPr>
        <p:spPr>
          <a:xfrm>
            <a:off x="6110127" y="3820310"/>
            <a:ext cx="5800726" cy="646331"/>
          </a:xfrm>
          <a:prstGeom prst="rect">
            <a:avLst/>
          </a:prstGeom>
          <a:noFill/>
        </p:spPr>
        <p:txBody>
          <a:bodyPr wrap="square" rtlCol="0">
            <a:spAutoFit/>
          </a:bodyPr>
          <a:lstStyle/>
          <a:p>
            <a:r>
              <a:rPr lang="en-US" altLang="ko-KR" sz="2400" b="1" dirty="0">
                <a:solidFill>
                  <a:srgbClr val="002060"/>
                </a:solidFill>
                <a:cs typeface="Arial" panose="020B0604020202020204" pitchFamily="34" charset="0"/>
              </a:rPr>
              <a:t>The Web Site contain of 6 main pages:</a:t>
            </a:r>
            <a:r>
              <a:rPr lang="en-US" altLang="ko-KR" sz="1600" b="1" dirty="0">
                <a:solidFill>
                  <a:srgbClr val="002060"/>
                </a:solidFill>
                <a:cs typeface="Arial" panose="020B0604020202020204" pitchFamily="34" charset="0"/>
              </a:rPr>
              <a:t>   </a:t>
            </a:r>
            <a:endParaRPr lang="en-US" altLang="ko-KR" sz="2400" b="1" dirty="0">
              <a:solidFill>
                <a:srgbClr val="002060"/>
              </a:solidFill>
              <a:cs typeface="Arial" panose="020B0604020202020204" pitchFamily="34" charset="0"/>
            </a:endParaRPr>
          </a:p>
          <a:p>
            <a:pPr algn="r"/>
            <a:endParaRPr lang="ko-KR" altLang="en-US" sz="1200" dirty="0">
              <a:solidFill>
                <a:schemeClr val="tx1">
                  <a:lumMod val="75000"/>
                  <a:lumOff val="25000"/>
                </a:schemeClr>
              </a:solidFill>
              <a:cs typeface="Arial" panose="020B0604020202020204" pitchFamily="34" charset="0"/>
            </a:endParaRPr>
          </a:p>
        </p:txBody>
      </p:sp>
      <p:sp>
        <p:nvSpPr>
          <p:cNvPr id="8" name="TextBox 7"/>
          <p:cNvSpPr txBox="1"/>
          <p:nvPr/>
        </p:nvSpPr>
        <p:spPr>
          <a:xfrm>
            <a:off x="5936971" y="1385622"/>
            <a:ext cx="6652590" cy="498598"/>
          </a:xfrm>
          <a:prstGeom prst="rect">
            <a:avLst/>
          </a:prstGeom>
          <a:noFill/>
        </p:spPr>
        <p:txBody>
          <a:bodyPr wrap="square" rtlCol="0">
            <a:spAutoFit/>
          </a:bodyPr>
          <a:lstStyle/>
          <a:p>
            <a:pPr>
              <a:lnSpc>
                <a:spcPct val="110000"/>
              </a:lnSpc>
            </a:pPr>
            <a:r>
              <a:rPr lang="en-US" altLang="ko-KR" sz="2400" b="1" dirty="0">
                <a:solidFill>
                  <a:srgbClr val="002060"/>
                </a:solidFill>
                <a:cs typeface="Arial" panose="020B0604020202020204" pitchFamily="34" charset="0"/>
              </a:rPr>
              <a:t>The Web Site is built and programmed by:</a:t>
            </a:r>
          </a:p>
        </p:txBody>
      </p:sp>
      <p:grpSp>
        <p:nvGrpSpPr>
          <p:cNvPr id="18" name="Group 17"/>
          <p:cNvGrpSpPr/>
          <p:nvPr/>
        </p:nvGrpSpPr>
        <p:grpSpPr>
          <a:xfrm rot="20328779" flipH="1">
            <a:off x="-310808" y="1775955"/>
            <a:ext cx="3252050" cy="1379003"/>
            <a:chOff x="2855642" y="1729428"/>
            <a:chExt cx="6480725" cy="2748096"/>
          </a:xfrm>
        </p:grpSpPr>
        <p:sp>
          <p:nvSpPr>
            <p:cNvPr id="11" name="Rectangle 5"/>
            <p:cNvSpPr/>
            <p:nvPr/>
          </p:nvSpPr>
          <p:spPr>
            <a:xfrm>
              <a:off x="4716696" y="2405690"/>
              <a:ext cx="2774385" cy="1882403"/>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5"/>
            <p:cNvSpPr/>
            <p:nvPr/>
          </p:nvSpPr>
          <p:spPr>
            <a:xfrm>
              <a:off x="4716696" y="2771860"/>
              <a:ext cx="2774385" cy="905985"/>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Freeform 22"/>
            <p:cNvSpPr/>
            <p:nvPr/>
          </p:nvSpPr>
          <p:spPr>
            <a:xfrm>
              <a:off x="2855642" y="1729428"/>
              <a:ext cx="6480725" cy="1657211"/>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4" name="Straight Connector 13"/>
            <p:cNvCxnSpPr/>
            <p:nvPr/>
          </p:nvCxnSpPr>
          <p:spPr>
            <a:xfrm>
              <a:off x="6204740" y="2292443"/>
              <a:ext cx="1693282" cy="569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20328779">
              <a:off x="8042336" y="2813373"/>
              <a:ext cx="2503" cy="87232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20328779">
              <a:off x="8108405" y="3624285"/>
              <a:ext cx="491605" cy="8532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6"/>
            <p:cNvSpPr/>
            <p:nvPr/>
          </p:nvSpPr>
          <p:spPr>
            <a:xfrm>
              <a:off x="8106546" y="3611027"/>
              <a:ext cx="251999" cy="2519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27" name="Picture Placeholder 26"/>
          <p:cNvPicPr>
            <a:picLocks noGrp="1" noChangeAspect="1"/>
          </p:cNvPicPr>
          <p:nvPr>
            <p:ph type="pic" idx="13"/>
          </p:nvPr>
        </p:nvPicPr>
        <p:blipFill>
          <a:blip r:embed="rId2">
            <a:extLst>
              <a:ext uri="{28A0092B-C50C-407E-A947-70E740481C1C}">
                <a14:useLocalDpi xmlns:a14="http://schemas.microsoft.com/office/drawing/2010/main" val="0"/>
              </a:ext>
            </a:extLst>
          </a:blip>
          <a:srcRect l="12048" r="12048"/>
          <a:stretch>
            <a:fillRect/>
          </a:stretch>
        </p:blipFill>
        <p:spPr>
          <a:xfrm>
            <a:off x="1616095" y="2822713"/>
            <a:ext cx="4154790" cy="2587860"/>
          </a:xfrm>
          <a:prstGeom prst="rect">
            <a:avLst/>
          </a:prstGeom>
          <a:ln>
            <a:noFill/>
          </a:ln>
          <a:effectLst>
            <a:outerShdw blurRad="292100" dist="139700" dir="2700000" algn="tl" rotWithShape="0">
              <a:srgbClr val="333333">
                <a:alpha val="65000"/>
              </a:srgbClr>
            </a:outerShdw>
          </a:effectLst>
        </p:spPr>
      </p:pic>
      <p:sp>
        <p:nvSpPr>
          <p:cNvPr id="32" name="TextBox 31"/>
          <p:cNvSpPr txBox="1"/>
          <p:nvPr/>
        </p:nvSpPr>
        <p:spPr>
          <a:xfrm>
            <a:off x="6903907" y="4359703"/>
            <a:ext cx="5112087" cy="3323987"/>
          </a:xfrm>
          <a:prstGeom prst="rect">
            <a:avLst/>
          </a:prstGeom>
          <a:noFill/>
        </p:spPr>
        <p:txBody>
          <a:bodyPr wrap="square" rtlCol="1">
            <a:spAutoFit/>
          </a:bodyPr>
          <a:lstStyle/>
          <a:p>
            <a:pPr marL="285750" indent="-285750">
              <a:buFont typeface="Wingdings" panose="05000000000000000000" pitchFamily="2" charset="2"/>
              <a:buChar char="Ø"/>
            </a:pPr>
            <a:r>
              <a:rPr lang="en-US" sz="1600" b="1" dirty="0"/>
              <a:t>Login</a:t>
            </a:r>
          </a:p>
          <a:p>
            <a:pPr marL="285750" indent="-285750">
              <a:buFont typeface="Wingdings" panose="05000000000000000000" pitchFamily="2" charset="2"/>
              <a:buChar char="Ø"/>
            </a:pPr>
            <a:r>
              <a:rPr lang="en-US" sz="1600" b="1" dirty="0"/>
              <a:t>Map</a:t>
            </a:r>
          </a:p>
          <a:p>
            <a:pPr marL="285750" indent="-285750">
              <a:buFont typeface="Wingdings" panose="05000000000000000000" pitchFamily="2" charset="2"/>
              <a:buChar char="Ø"/>
            </a:pPr>
            <a:r>
              <a:rPr lang="en-US" sz="1600" b="1" dirty="0"/>
              <a:t>Control</a:t>
            </a:r>
          </a:p>
          <a:p>
            <a:pPr marL="285750" indent="-285750">
              <a:buFont typeface="Wingdings" panose="05000000000000000000" pitchFamily="2" charset="2"/>
              <a:buChar char="Ø"/>
            </a:pPr>
            <a:r>
              <a:rPr lang="en-US" sz="1600" b="1" dirty="0"/>
              <a:t>Sensors</a:t>
            </a:r>
          </a:p>
          <a:p>
            <a:pPr marL="285750" indent="-285750">
              <a:buFont typeface="Wingdings" panose="05000000000000000000" pitchFamily="2" charset="2"/>
              <a:buChar char="Ø"/>
            </a:pPr>
            <a:r>
              <a:rPr lang="en-US" sz="1600" b="1" dirty="0"/>
              <a:t>Notification Log</a:t>
            </a:r>
          </a:p>
          <a:p>
            <a:pPr marL="285750" indent="-285750">
              <a:buFont typeface="Wingdings" panose="05000000000000000000" pitchFamily="2" charset="2"/>
              <a:buChar char="Ø"/>
            </a:pPr>
            <a:r>
              <a:rPr lang="en-US" sz="1600" b="1" dirty="0"/>
              <a:t>Update Password</a:t>
            </a:r>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endParaRPr lang="en-US" sz="1600" b="1" dirty="0"/>
          </a:p>
          <a:p>
            <a:pPr marL="285750" indent="-285750">
              <a:buFont typeface="Wingdings" panose="05000000000000000000" pitchFamily="2" charset="2"/>
              <a:buChar char="Ø"/>
            </a:pPr>
            <a:endParaRPr lang="en-US" sz="1600" b="1" dirty="0"/>
          </a:p>
          <a:p>
            <a:endParaRPr lang="ar-E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80">
                                          <p:stCondLst>
                                            <p:cond delay="0"/>
                                          </p:stCondLst>
                                        </p:cTn>
                                        <p:tgtEl>
                                          <p:spTgt spid="18"/>
                                        </p:tgtEl>
                                      </p:cBhvr>
                                    </p:animEffect>
                                    <p:anim calcmode="lin" valueType="num">
                                      <p:cBhvr>
                                        <p:cTn id="15"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20" dur="26">
                                          <p:stCondLst>
                                            <p:cond delay="650"/>
                                          </p:stCondLst>
                                        </p:cTn>
                                        <p:tgtEl>
                                          <p:spTgt spid="18"/>
                                        </p:tgtEl>
                                      </p:cBhvr>
                                      <p:to x="100000" y="60000"/>
                                    </p:animScale>
                                    <p:animScale>
                                      <p:cBhvr>
                                        <p:cTn id="21" dur="166" decel="50000">
                                          <p:stCondLst>
                                            <p:cond delay="676"/>
                                          </p:stCondLst>
                                        </p:cTn>
                                        <p:tgtEl>
                                          <p:spTgt spid="18"/>
                                        </p:tgtEl>
                                      </p:cBhvr>
                                      <p:to x="100000" y="100000"/>
                                    </p:animScale>
                                    <p:animScale>
                                      <p:cBhvr>
                                        <p:cTn id="22" dur="26">
                                          <p:stCondLst>
                                            <p:cond delay="1312"/>
                                          </p:stCondLst>
                                        </p:cTn>
                                        <p:tgtEl>
                                          <p:spTgt spid="18"/>
                                        </p:tgtEl>
                                      </p:cBhvr>
                                      <p:to x="100000" y="80000"/>
                                    </p:animScale>
                                    <p:animScale>
                                      <p:cBhvr>
                                        <p:cTn id="23" dur="166" decel="50000">
                                          <p:stCondLst>
                                            <p:cond delay="1338"/>
                                          </p:stCondLst>
                                        </p:cTn>
                                        <p:tgtEl>
                                          <p:spTgt spid="18"/>
                                        </p:tgtEl>
                                      </p:cBhvr>
                                      <p:to x="100000" y="100000"/>
                                    </p:animScale>
                                    <p:animScale>
                                      <p:cBhvr>
                                        <p:cTn id="24" dur="26">
                                          <p:stCondLst>
                                            <p:cond delay="1642"/>
                                          </p:stCondLst>
                                        </p:cTn>
                                        <p:tgtEl>
                                          <p:spTgt spid="18"/>
                                        </p:tgtEl>
                                      </p:cBhvr>
                                      <p:to x="100000" y="90000"/>
                                    </p:animScale>
                                    <p:animScale>
                                      <p:cBhvr>
                                        <p:cTn id="25" dur="166" decel="50000">
                                          <p:stCondLst>
                                            <p:cond delay="1668"/>
                                          </p:stCondLst>
                                        </p:cTn>
                                        <p:tgtEl>
                                          <p:spTgt spid="18"/>
                                        </p:tgtEl>
                                      </p:cBhvr>
                                      <p:to x="100000" y="100000"/>
                                    </p:animScale>
                                    <p:animScale>
                                      <p:cBhvr>
                                        <p:cTn id="26" dur="26">
                                          <p:stCondLst>
                                            <p:cond delay="1808"/>
                                          </p:stCondLst>
                                        </p:cTn>
                                        <p:tgtEl>
                                          <p:spTgt spid="18"/>
                                        </p:tgtEl>
                                      </p:cBhvr>
                                      <p:to x="100000" y="95000"/>
                                    </p:animScale>
                                    <p:animScale>
                                      <p:cBhvr>
                                        <p:cTn id="27" dur="166" decel="50000">
                                          <p:stCondLst>
                                            <p:cond delay="1834"/>
                                          </p:stCondLst>
                                        </p:cTn>
                                        <p:tgtEl>
                                          <p:spTgt spid="18"/>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8"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19125" y="339725"/>
            <a:ext cx="11572875" cy="723900"/>
          </a:xfrm>
          <a:prstGeom prst="rect">
            <a:avLst/>
          </a:prstGeom>
        </p:spPr>
        <p:txBody>
          <a:bodyPr>
            <a:normAutofit/>
          </a:bodyPr>
          <a:lstStyle/>
          <a:p>
            <a:r>
              <a:rPr lang="en-US" dirty="0"/>
              <a:t>Infographic Style</a:t>
            </a:r>
          </a:p>
        </p:txBody>
      </p:sp>
      <p:sp>
        <p:nvSpPr>
          <p:cNvPr id="25" name="직사각형 3"/>
          <p:cNvSpPr/>
          <p:nvPr/>
        </p:nvSpPr>
        <p:spPr>
          <a:xfrm>
            <a:off x="1457739" y="465819"/>
            <a:ext cx="7209183" cy="1754326"/>
          </a:xfrm>
          <a:prstGeom prst="rect">
            <a:avLst/>
          </a:prstGeom>
        </p:spPr>
        <p:txBody>
          <a:bodyPr wrap="square">
            <a:spAutoFit/>
          </a:bodyPr>
          <a:lstStyle/>
          <a:p>
            <a:r>
              <a:rPr lang="en-US" altLang="ko-KR" sz="5400" dirty="0">
                <a:solidFill>
                  <a:schemeClr val="bg1"/>
                </a:solidFill>
                <a:latin typeface="+mj-lt"/>
              </a:rPr>
              <a:t> Results And Discussion</a:t>
            </a:r>
            <a:endParaRPr lang="ko-KR" altLang="en-US" sz="5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down)">
                                      <p:cBhvr>
                                        <p:cTn id="7" dur="580">
                                          <p:stCondLst>
                                            <p:cond delay="0"/>
                                          </p:stCondLst>
                                        </p:cTn>
                                        <p:tgtEl>
                                          <p:spTgt spid="25">
                                            <p:txEl>
                                              <p:pRg st="0" end="0"/>
                                            </p:txEl>
                                          </p:spTgt>
                                        </p:tgtEl>
                                      </p:cBhvr>
                                    </p:animEffect>
                                    <p:anim calcmode="lin" valueType="num">
                                      <p:cBhvr>
                                        <p:cTn id="8" dur="1822" tmFilter="0,0; 0.14,0.36; 0.43,0.73; 0.71,0.91; 1.0,1.0">
                                          <p:stCondLst>
                                            <p:cond delay="0"/>
                                          </p:stCondLst>
                                        </p:cTn>
                                        <p:tgtEl>
                                          <p:spTgt spid="2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5">
                                            <p:txEl>
                                              <p:pRg st="0" end="0"/>
                                            </p:txEl>
                                          </p:spTgt>
                                        </p:tgtEl>
                                      </p:cBhvr>
                                      <p:to x="100000" y="60000"/>
                                    </p:animScale>
                                    <p:animScale>
                                      <p:cBhvr>
                                        <p:cTn id="14" dur="166" decel="50000">
                                          <p:stCondLst>
                                            <p:cond delay="676"/>
                                          </p:stCondLst>
                                        </p:cTn>
                                        <p:tgtEl>
                                          <p:spTgt spid="25">
                                            <p:txEl>
                                              <p:pRg st="0" end="0"/>
                                            </p:txEl>
                                          </p:spTgt>
                                        </p:tgtEl>
                                      </p:cBhvr>
                                      <p:to x="100000" y="100000"/>
                                    </p:animScale>
                                    <p:animScale>
                                      <p:cBhvr>
                                        <p:cTn id="15" dur="26">
                                          <p:stCondLst>
                                            <p:cond delay="1312"/>
                                          </p:stCondLst>
                                        </p:cTn>
                                        <p:tgtEl>
                                          <p:spTgt spid="25">
                                            <p:txEl>
                                              <p:pRg st="0" end="0"/>
                                            </p:txEl>
                                          </p:spTgt>
                                        </p:tgtEl>
                                      </p:cBhvr>
                                      <p:to x="100000" y="80000"/>
                                    </p:animScale>
                                    <p:animScale>
                                      <p:cBhvr>
                                        <p:cTn id="16" dur="166" decel="50000">
                                          <p:stCondLst>
                                            <p:cond delay="1338"/>
                                          </p:stCondLst>
                                        </p:cTn>
                                        <p:tgtEl>
                                          <p:spTgt spid="25">
                                            <p:txEl>
                                              <p:pRg st="0" end="0"/>
                                            </p:txEl>
                                          </p:spTgt>
                                        </p:tgtEl>
                                      </p:cBhvr>
                                      <p:to x="100000" y="100000"/>
                                    </p:animScale>
                                    <p:animScale>
                                      <p:cBhvr>
                                        <p:cTn id="17" dur="26">
                                          <p:stCondLst>
                                            <p:cond delay="1642"/>
                                          </p:stCondLst>
                                        </p:cTn>
                                        <p:tgtEl>
                                          <p:spTgt spid="25">
                                            <p:txEl>
                                              <p:pRg st="0" end="0"/>
                                            </p:txEl>
                                          </p:spTgt>
                                        </p:tgtEl>
                                      </p:cBhvr>
                                      <p:to x="100000" y="90000"/>
                                    </p:animScale>
                                    <p:animScale>
                                      <p:cBhvr>
                                        <p:cTn id="18" dur="166" decel="50000">
                                          <p:stCondLst>
                                            <p:cond delay="1668"/>
                                          </p:stCondLst>
                                        </p:cTn>
                                        <p:tgtEl>
                                          <p:spTgt spid="25">
                                            <p:txEl>
                                              <p:pRg st="0" end="0"/>
                                            </p:txEl>
                                          </p:spTgt>
                                        </p:tgtEl>
                                      </p:cBhvr>
                                      <p:to x="100000" y="100000"/>
                                    </p:animScale>
                                    <p:animScale>
                                      <p:cBhvr>
                                        <p:cTn id="19" dur="26">
                                          <p:stCondLst>
                                            <p:cond delay="1808"/>
                                          </p:stCondLst>
                                        </p:cTn>
                                        <p:tgtEl>
                                          <p:spTgt spid="25">
                                            <p:txEl>
                                              <p:pRg st="0" end="0"/>
                                            </p:txEl>
                                          </p:spTgt>
                                        </p:tgtEl>
                                      </p:cBhvr>
                                      <p:to x="100000" y="95000"/>
                                    </p:animScale>
                                    <p:animScale>
                                      <p:cBhvr>
                                        <p:cTn id="20" dur="166" decel="50000">
                                          <p:stCondLst>
                                            <p:cond delay="1834"/>
                                          </p:stCondLst>
                                        </p:cTn>
                                        <p:tgtEl>
                                          <p:spTgt spid="2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06671" y="1597613"/>
            <a:ext cx="4480731" cy="1200329"/>
          </a:xfrm>
          <a:prstGeom prst="rect">
            <a:avLst/>
          </a:prstGeom>
          <a:noFill/>
        </p:spPr>
        <p:txBody>
          <a:bodyPr wrap="square" rtlCol="0">
            <a:spAutoFit/>
          </a:bodyPr>
          <a:lstStyle/>
          <a:p>
            <a:r>
              <a:rPr lang="en-US" dirty="0"/>
              <a:t>The technology of Internet of things in connecting the poles of lighting to a central computer (server) to monitor the network of Light poles.</a:t>
            </a:r>
          </a:p>
        </p:txBody>
      </p:sp>
      <p:sp>
        <p:nvSpPr>
          <p:cNvPr id="6" name="TextBox 5"/>
          <p:cNvSpPr txBox="1"/>
          <p:nvPr/>
        </p:nvSpPr>
        <p:spPr>
          <a:xfrm>
            <a:off x="7684765" y="3928801"/>
            <a:ext cx="3743881" cy="646331"/>
          </a:xfrm>
          <a:prstGeom prst="rect">
            <a:avLst/>
          </a:prstGeom>
          <a:noFill/>
        </p:spPr>
        <p:txBody>
          <a:bodyPr wrap="square" rtlCol="0">
            <a:spAutoFit/>
          </a:bodyPr>
          <a:lstStyle/>
          <a:p>
            <a:r>
              <a:rPr lang="en-US" dirty="0"/>
              <a:t>Enable energy saving and identify and analyze faults.</a:t>
            </a:r>
          </a:p>
        </p:txBody>
      </p:sp>
      <p:sp>
        <p:nvSpPr>
          <p:cNvPr id="7" name="Chevron 2"/>
          <p:cNvSpPr/>
          <p:nvPr/>
        </p:nvSpPr>
        <p:spPr>
          <a:xfrm rot="5400000">
            <a:off x="7000275" y="169280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Chevron 2"/>
          <p:cNvSpPr/>
          <p:nvPr/>
        </p:nvSpPr>
        <p:spPr>
          <a:xfrm rot="5400000">
            <a:off x="7125277" y="4062481"/>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 y="-117415"/>
            <a:ext cx="7163427" cy="56101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357" y="5851415"/>
            <a:ext cx="6719390" cy="369332"/>
          </a:xfrm>
          <a:prstGeom prst="rect">
            <a:avLst/>
          </a:prstGeom>
          <a:noFill/>
        </p:spPr>
        <p:txBody>
          <a:bodyPr wrap="square" rtlCol="0">
            <a:spAutoFit/>
          </a:bodyPr>
          <a:lstStyle/>
          <a:p>
            <a:r>
              <a:rPr lang="en-US" dirty="0"/>
              <a:t>  The admin enter email and password to access website.</a:t>
            </a:r>
          </a:p>
        </p:txBody>
      </p:sp>
      <p:sp>
        <p:nvSpPr>
          <p:cNvPr id="7" name="Chevron 2"/>
          <p:cNvSpPr/>
          <p:nvPr/>
        </p:nvSpPr>
        <p:spPr>
          <a:xfrm rot="5400000">
            <a:off x="1905890" y="586925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556" y="789435"/>
            <a:ext cx="8713303" cy="480557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 Placeholder 1"/>
          <p:cNvSpPr>
            <a:spLocks noGrp="1"/>
          </p:cNvSpPr>
          <p:nvPr>
            <p:ph type="body" sz="quarter" idx="10"/>
          </p:nvPr>
        </p:nvSpPr>
        <p:spPr>
          <a:xfrm>
            <a:off x="3670314" y="51936"/>
            <a:ext cx="5973004" cy="724247"/>
          </a:xfrm>
        </p:spPr>
        <p:txBody>
          <a:bodyPr>
            <a:noAutofit/>
          </a:bodyPr>
          <a:lstStyle/>
          <a:p>
            <a:r>
              <a:rPr lang="en-US" sz="4800" b="1" dirty="0">
                <a:solidFill>
                  <a:srgbClr val="C00000"/>
                </a:solidFill>
              </a:rPr>
              <a:t>Login  page</a:t>
            </a:r>
            <a:endParaRPr lang="en-US" sz="4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357" y="5851415"/>
            <a:ext cx="6719390" cy="369332"/>
          </a:xfrm>
          <a:prstGeom prst="rect">
            <a:avLst/>
          </a:prstGeom>
          <a:noFill/>
        </p:spPr>
        <p:txBody>
          <a:bodyPr wrap="square" rtlCol="0">
            <a:spAutoFit/>
          </a:bodyPr>
          <a:lstStyle/>
          <a:p>
            <a:r>
              <a:rPr lang="en-US" dirty="0"/>
              <a:t>  Admin select the area that he want to show its data.</a:t>
            </a:r>
          </a:p>
        </p:txBody>
      </p:sp>
      <p:sp>
        <p:nvSpPr>
          <p:cNvPr id="7" name="Chevron 2"/>
          <p:cNvSpPr/>
          <p:nvPr/>
        </p:nvSpPr>
        <p:spPr>
          <a:xfrm rot="5400000">
            <a:off x="1905890" y="586925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Text Placeholder 1"/>
          <p:cNvSpPr>
            <a:spLocks noGrp="1"/>
          </p:cNvSpPr>
          <p:nvPr>
            <p:ph type="body" sz="quarter" idx="10"/>
          </p:nvPr>
        </p:nvSpPr>
        <p:spPr>
          <a:xfrm>
            <a:off x="3670314" y="51936"/>
            <a:ext cx="5973004" cy="724247"/>
          </a:xfrm>
        </p:spPr>
        <p:txBody>
          <a:bodyPr>
            <a:noAutofit/>
          </a:bodyPr>
          <a:lstStyle/>
          <a:p>
            <a:r>
              <a:rPr lang="en-US" sz="4800" b="1" dirty="0">
                <a:solidFill>
                  <a:srgbClr val="C00000"/>
                </a:solidFill>
              </a:rPr>
              <a:t>Map page</a:t>
            </a:r>
            <a:endParaRPr lang="en-US" sz="4400" b="1" dirty="0">
              <a:solidFill>
                <a:srgbClr val="C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757" y="860068"/>
            <a:ext cx="9198619" cy="4745602"/>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8427"/>
          <a:stretch>
            <a:fillRect/>
          </a:stretch>
        </p:blipFill>
        <p:spPr>
          <a:xfrm>
            <a:off x="1762125" y="336118"/>
            <a:ext cx="10429727" cy="6535807"/>
          </a:xfrm>
          <a:prstGeom prst="rect">
            <a:avLst/>
          </a:prstGeom>
        </p:spPr>
      </p:pic>
      <p:sp>
        <p:nvSpPr>
          <p:cNvPr id="16" name="Rectangle 15"/>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p:cNvSpPr txBox="1"/>
          <p:nvPr/>
        </p:nvSpPr>
        <p:spPr>
          <a:xfrm>
            <a:off x="791255" y="667376"/>
            <a:ext cx="7372083" cy="1744520"/>
          </a:xfrm>
          <a:prstGeom prst="rect">
            <a:avLst/>
          </a:prstGeom>
          <a:noFill/>
        </p:spPr>
        <p:txBody>
          <a:bodyPr wrap="square" rtlCol="0" anchor="ctr">
            <a:spAutoFit/>
          </a:bodyPr>
          <a:lstStyle/>
          <a:p>
            <a:r>
              <a:rPr lang="en-US" altLang="ko-KR" sz="5400" b="1" dirty="0">
                <a:solidFill>
                  <a:schemeClr val="bg1"/>
                </a:solidFill>
                <a:cs typeface="Arial" panose="020B0604020202020204" pitchFamily="34" charset="0"/>
              </a:rPr>
              <a:t>Smart Lighting Poles Using IOT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357" y="5851415"/>
            <a:ext cx="6719390" cy="923330"/>
          </a:xfrm>
          <a:prstGeom prst="rect">
            <a:avLst/>
          </a:prstGeom>
          <a:noFill/>
        </p:spPr>
        <p:txBody>
          <a:bodyPr wrap="square" rtlCol="0">
            <a:spAutoFit/>
          </a:bodyPr>
          <a:lstStyle/>
          <a:p>
            <a:r>
              <a:rPr lang="en-US" dirty="0"/>
              <a:t> Admin can see the lines readings, plug or unplug all </a:t>
            </a:r>
            <a:r>
              <a:rPr lang="en-US" dirty="0" err="1"/>
              <a:t>leds</a:t>
            </a:r>
            <a:r>
              <a:rPr lang="en-US" dirty="0"/>
              <a:t> and control </a:t>
            </a:r>
            <a:r>
              <a:rPr lang="en-US" dirty="0" err="1"/>
              <a:t>leds</a:t>
            </a:r>
            <a:r>
              <a:rPr lang="en-US" dirty="0"/>
              <a:t> intensity.</a:t>
            </a:r>
          </a:p>
          <a:p>
            <a:endParaRPr lang="en-US" dirty="0"/>
          </a:p>
        </p:txBody>
      </p:sp>
      <p:sp>
        <p:nvSpPr>
          <p:cNvPr id="7" name="Chevron 2"/>
          <p:cNvSpPr/>
          <p:nvPr/>
        </p:nvSpPr>
        <p:spPr>
          <a:xfrm rot="5400000">
            <a:off x="1905890" y="586925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Text Placeholder 1"/>
          <p:cNvSpPr>
            <a:spLocks noGrp="1"/>
          </p:cNvSpPr>
          <p:nvPr>
            <p:ph type="body" sz="quarter" idx="10"/>
          </p:nvPr>
        </p:nvSpPr>
        <p:spPr>
          <a:xfrm>
            <a:off x="3670314" y="51936"/>
            <a:ext cx="5973004" cy="724247"/>
          </a:xfrm>
        </p:spPr>
        <p:txBody>
          <a:bodyPr>
            <a:noAutofit/>
          </a:bodyPr>
          <a:lstStyle/>
          <a:p>
            <a:r>
              <a:rPr lang="en-US" sz="4800" b="1" dirty="0">
                <a:solidFill>
                  <a:srgbClr val="C00000"/>
                </a:solidFill>
              </a:rPr>
              <a:t>Main page</a:t>
            </a:r>
            <a:endParaRPr lang="en-US" sz="4400" b="1" dirty="0">
              <a:solidFill>
                <a:srgbClr val="C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6" y="1067728"/>
            <a:ext cx="9329534" cy="45511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11357" y="5851415"/>
            <a:ext cx="6719390" cy="923330"/>
          </a:xfrm>
          <a:prstGeom prst="rect">
            <a:avLst/>
          </a:prstGeom>
          <a:noFill/>
        </p:spPr>
        <p:txBody>
          <a:bodyPr wrap="square" rtlCol="0">
            <a:spAutoFit/>
          </a:bodyPr>
          <a:lstStyle/>
          <a:p>
            <a:r>
              <a:rPr lang="en-US" dirty="0"/>
              <a:t>The notification page is consist of Problem that show voltage readings on the line.</a:t>
            </a:r>
          </a:p>
          <a:p>
            <a:endParaRPr lang="en-US" dirty="0"/>
          </a:p>
        </p:txBody>
      </p:sp>
      <p:sp>
        <p:nvSpPr>
          <p:cNvPr id="7" name="Chevron 2"/>
          <p:cNvSpPr/>
          <p:nvPr/>
        </p:nvSpPr>
        <p:spPr>
          <a:xfrm rot="5400000">
            <a:off x="1905890" y="5869250"/>
            <a:ext cx="383816" cy="378972"/>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1" name="Text Placeholder 1"/>
          <p:cNvSpPr>
            <a:spLocks noGrp="1"/>
          </p:cNvSpPr>
          <p:nvPr>
            <p:ph type="body" sz="quarter" idx="10"/>
          </p:nvPr>
        </p:nvSpPr>
        <p:spPr>
          <a:xfrm>
            <a:off x="3670314" y="51936"/>
            <a:ext cx="5973004" cy="724247"/>
          </a:xfrm>
        </p:spPr>
        <p:txBody>
          <a:bodyPr>
            <a:noAutofit/>
          </a:bodyPr>
          <a:lstStyle/>
          <a:p>
            <a:r>
              <a:rPr lang="en-US" sz="4800" b="1" dirty="0">
                <a:solidFill>
                  <a:srgbClr val="C00000"/>
                </a:solidFill>
              </a:rPr>
              <a:t>Notification logs</a:t>
            </a:r>
            <a:endParaRPr lang="en-US" sz="4400" b="1" dirty="0">
              <a:solidFill>
                <a:srgbClr val="C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974" y="1033670"/>
            <a:ext cx="9445130" cy="45534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a:off x="1" y="0"/>
            <a:ext cx="9441743" cy="6858000"/>
          </a:xfrm>
          <a:custGeom>
            <a:avLst/>
            <a:gdLst>
              <a:gd name="connsiteX0" fmla="*/ 0 w 9441743"/>
              <a:gd name="connsiteY0" fmla="*/ 0 h 6858000"/>
              <a:gd name="connsiteX1" fmla="*/ 3015206 w 9441743"/>
              <a:gd name="connsiteY1" fmla="*/ 0 h 6858000"/>
              <a:gd name="connsiteX2" fmla="*/ 9441743 w 9441743"/>
              <a:gd name="connsiteY2" fmla="*/ 6858000 h 6858000"/>
              <a:gd name="connsiteX3" fmla="*/ 0 w 94417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441743" h="6858000">
                <a:moveTo>
                  <a:pt x="0" y="0"/>
                </a:moveTo>
                <a:lnTo>
                  <a:pt x="3015206" y="0"/>
                </a:lnTo>
                <a:lnTo>
                  <a:pt x="9441743" y="6858000"/>
                </a:lnTo>
                <a:lnTo>
                  <a:pt x="0" y="6858000"/>
                </a:lnTo>
                <a:close/>
              </a:path>
            </a:pathLst>
          </a:custGeom>
          <a:solidFill>
            <a:schemeClr val="accent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11"/>
          <p:cNvSpPr txBox="1"/>
          <p:nvPr/>
        </p:nvSpPr>
        <p:spPr>
          <a:xfrm>
            <a:off x="166842" y="794320"/>
            <a:ext cx="8473576" cy="5355312"/>
          </a:xfrm>
          <a:prstGeom prst="rect">
            <a:avLst/>
          </a:prstGeom>
          <a:noFill/>
        </p:spPr>
        <p:txBody>
          <a:bodyPr wrap="square" rtlCol="0">
            <a:spAutoFit/>
          </a:bodyPr>
          <a:lstStyle/>
          <a:p>
            <a:endParaRPr lang="en-US" b="1" cap="all" dirty="0"/>
          </a:p>
          <a:p>
            <a:pPr rtl="1"/>
            <a:r>
              <a:rPr lang="en-US" dirty="0">
                <a:solidFill>
                  <a:schemeClr val="bg1"/>
                </a:solidFill>
              </a:rPr>
              <a:t>In every case ………. Good worse….. We must thank the great merciful </a:t>
            </a:r>
          </a:p>
          <a:p>
            <a:pPr rtl="1"/>
            <a:r>
              <a:rPr lang="en-US" dirty="0">
                <a:solidFill>
                  <a:schemeClr val="bg1"/>
                </a:solidFill>
              </a:rPr>
              <a:t>Allah for all gifts and blessing that we have been given starting with the</a:t>
            </a:r>
          </a:p>
          <a:p>
            <a:r>
              <a:rPr lang="en-US" dirty="0">
                <a:solidFill>
                  <a:schemeClr val="bg1"/>
                </a:solidFill>
              </a:rPr>
              <a:t> blessings of Islam.</a:t>
            </a:r>
          </a:p>
          <a:p>
            <a:r>
              <a:rPr lang="en-US" dirty="0">
                <a:solidFill>
                  <a:schemeClr val="bg1"/>
                </a:solidFill>
              </a:rPr>
              <a:t> </a:t>
            </a:r>
          </a:p>
          <a:p>
            <a:r>
              <a:rPr lang="en-US" dirty="0">
                <a:solidFill>
                  <a:schemeClr val="bg1"/>
                </a:solidFill>
              </a:rPr>
              <a:t>We would like to thank</a:t>
            </a:r>
            <a:r>
              <a:rPr lang="ar-SA" dirty="0">
                <a:solidFill>
                  <a:schemeClr val="bg1"/>
                </a:solidFill>
              </a:rPr>
              <a:t>:</a:t>
            </a:r>
            <a:endParaRPr lang="en-US" dirty="0">
              <a:solidFill>
                <a:schemeClr val="bg1"/>
              </a:solidFill>
            </a:endParaRPr>
          </a:p>
          <a:p>
            <a:r>
              <a:rPr lang="en-US" dirty="0">
                <a:solidFill>
                  <a:schemeClr val="bg1"/>
                </a:solidFill>
              </a:rPr>
              <a:t> </a:t>
            </a:r>
          </a:p>
          <a:p>
            <a:r>
              <a:rPr lang="en-US" b="1" dirty="0">
                <a:solidFill>
                  <a:schemeClr val="bg1"/>
                </a:solidFill>
              </a:rPr>
              <a:t>Dr. Osama Mohammad Elkomy</a:t>
            </a:r>
            <a:endParaRPr lang="en-US" dirty="0">
              <a:solidFill>
                <a:schemeClr val="bg1"/>
              </a:solidFill>
            </a:endParaRPr>
          </a:p>
          <a:p>
            <a:r>
              <a:rPr lang="en-US" b="1" dirty="0">
                <a:solidFill>
                  <a:schemeClr val="bg1"/>
                </a:solidFill>
              </a:rPr>
              <a:t> </a:t>
            </a:r>
            <a:endParaRPr lang="en-US" dirty="0">
              <a:solidFill>
                <a:schemeClr val="bg1"/>
              </a:solidFill>
            </a:endParaRPr>
          </a:p>
          <a:p>
            <a:r>
              <a:rPr lang="en-US" dirty="0">
                <a:solidFill>
                  <a:schemeClr val="bg1"/>
                </a:solidFill>
              </a:rPr>
              <a:t>My project advisor, for guiding us through each and every step of the</a:t>
            </a:r>
          </a:p>
          <a:p>
            <a:r>
              <a:rPr lang="en-US" dirty="0">
                <a:solidFill>
                  <a:schemeClr val="bg1"/>
                </a:solidFill>
              </a:rPr>
              <a:t>process with knowledge and support. Thank you for your advice, guidance </a:t>
            </a:r>
          </a:p>
          <a:p>
            <a:r>
              <a:rPr lang="en-US" dirty="0">
                <a:solidFill>
                  <a:schemeClr val="bg1"/>
                </a:solidFill>
              </a:rPr>
              <a:t>and assistance.</a:t>
            </a:r>
          </a:p>
          <a:p>
            <a:r>
              <a:rPr lang="en-US" dirty="0">
                <a:solidFill>
                  <a:schemeClr val="bg1"/>
                </a:solidFill>
              </a:rPr>
              <a:t> </a:t>
            </a:r>
          </a:p>
          <a:p>
            <a:r>
              <a:rPr lang="en-US" dirty="0">
                <a:solidFill>
                  <a:schemeClr val="bg1"/>
                </a:solidFill>
              </a:rPr>
              <a:t>We would like also thank:</a:t>
            </a:r>
          </a:p>
          <a:p>
            <a:r>
              <a:rPr lang="en-US" dirty="0">
                <a:solidFill>
                  <a:schemeClr val="bg1"/>
                </a:solidFill>
              </a:rPr>
              <a:t> </a:t>
            </a:r>
          </a:p>
          <a:p>
            <a:r>
              <a:rPr lang="en-US" b="1" dirty="0">
                <a:solidFill>
                  <a:schemeClr val="bg1"/>
                </a:solidFill>
              </a:rPr>
              <a:t>Eng. Mahmoud Mahdi</a:t>
            </a:r>
            <a:endParaRPr lang="en-US" dirty="0">
              <a:solidFill>
                <a:schemeClr val="bg1"/>
              </a:solidFill>
            </a:endParaRPr>
          </a:p>
          <a:p>
            <a:r>
              <a:rPr lang="en-US" b="1" dirty="0">
                <a:solidFill>
                  <a:schemeClr val="bg1"/>
                </a:solidFill>
              </a:rPr>
              <a:t> </a:t>
            </a:r>
            <a:endParaRPr lang="en-US" dirty="0">
              <a:solidFill>
                <a:schemeClr val="bg1"/>
              </a:solidFill>
            </a:endParaRPr>
          </a:p>
          <a:p>
            <a:r>
              <a:rPr lang="en-US" dirty="0">
                <a:solidFill>
                  <a:schemeClr val="bg1"/>
                </a:solidFill>
              </a:rPr>
              <a:t>Who helped in solving the problems and difficulties that we face and he was step by step with us to finish this project.</a:t>
            </a:r>
          </a:p>
        </p:txBody>
      </p:sp>
      <p:sp>
        <p:nvSpPr>
          <p:cNvPr id="3" name="TextBox 2"/>
          <p:cNvSpPr txBox="1"/>
          <p:nvPr/>
        </p:nvSpPr>
        <p:spPr>
          <a:xfrm flipH="1">
            <a:off x="145774" y="386783"/>
            <a:ext cx="4286303" cy="461665"/>
          </a:xfrm>
          <a:prstGeom prst="rect">
            <a:avLst/>
          </a:prstGeom>
          <a:noFill/>
        </p:spPr>
        <p:txBody>
          <a:bodyPr wrap="square" rtlCol="1">
            <a:spAutoFit/>
          </a:bodyPr>
          <a:lstStyle/>
          <a:p>
            <a:r>
              <a:rPr lang="en-GB" sz="2400" b="1" cap="all" dirty="0">
                <a:solidFill>
                  <a:srgbClr val="565874"/>
                </a:solidFill>
              </a:rPr>
              <a:t>Acknowledgment</a:t>
            </a:r>
            <a:endParaRPr lang="en-US" sz="2400" b="1" cap="all" dirty="0">
              <a:solidFill>
                <a:srgbClr val="56587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7857461" y="2311068"/>
            <a:ext cx="4334539" cy="995209"/>
          </a:xfrm>
          <a:prstGeom prst="rect">
            <a:avLst/>
          </a:prstGeom>
          <a:noFill/>
        </p:spPr>
        <p:txBody>
          <a:bodyPr wrap="square" rtlCol="0" anchor="ctr">
            <a:spAutoFit/>
          </a:bodyPr>
          <a:lstStyle/>
          <a:p>
            <a:pPr algn="ctr"/>
            <a:r>
              <a:rPr lang="en-US" altLang="ko-KR" sz="5865" dirty="0">
                <a:solidFill>
                  <a:schemeClr val="bg1"/>
                </a:solidFill>
                <a:cs typeface="Arial" panose="020B0604020202020204" pitchFamily="34" charset="0"/>
              </a:rPr>
              <a:t>Thank You</a:t>
            </a:r>
            <a:endParaRPr lang="ko-KR" altLang="en-US" sz="5865" dirty="0">
              <a:solidFill>
                <a:schemeClr val="bg1"/>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0" y="0"/>
            <a:ext cx="609600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80313" y="290635"/>
            <a:ext cx="5697215" cy="923330"/>
          </a:xfrm>
          <a:prstGeom prst="rect">
            <a:avLst/>
          </a:prstGeom>
          <a:noFill/>
        </p:spPr>
        <p:txBody>
          <a:bodyPr wrap="square" rtlCol="0" anchor="ctr">
            <a:spAutoFit/>
          </a:bodyPr>
          <a:lstStyle/>
          <a:p>
            <a:r>
              <a:rPr lang="en-US" altLang="ko-KR" sz="5400" dirty="0">
                <a:solidFill>
                  <a:schemeClr val="bg1"/>
                </a:solidFill>
                <a:cs typeface="Arial" panose="020B0604020202020204" pitchFamily="34" charset="0"/>
              </a:rPr>
              <a:t>Agent Outlines </a:t>
            </a:r>
            <a:endParaRPr lang="ko-KR" altLang="en-US" sz="5400" dirty="0">
              <a:solidFill>
                <a:schemeClr val="bg1"/>
              </a:solidFill>
              <a:cs typeface="Arial" panose="020B0604020202020204" pitchFamily="34" charset="0"/>
            </a:endParaRPr>
          </a:p>
        </p:txBody>
      </p:sp>
      <p:grpSp>
        <p:nvGrpSpPr>
          <p:cNvPr id="5" name="Group 4"/>
          <p:cNvGrpSpPr/>
          <p:nvPr/>
        </p:nvGrpSpPr>
        <p:grpSpPr>
          <a:xfrm>
            <a:off x="6487236" y="960050"/>
            <a:ext cx="5440021" cy="646331"/>
            <a:chOff x="5819650" y="1666120"/>
            <a:chExt cx="5440021" cy="646331"/>
          </a:xfrm>
        </p:grpSpPr>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Abstract</a:t>
              </a:r>
              <a:endParaRPr lang="ko-KR" altLang="en-US" sz="2700" b="1" dirty="0">
                <a:solidFill>
                  <a:schemeClr val="bg1"/>
                </a:solidFill>
                <a:cs typeface="Arial" panose="020B0604020202020204" pitchFamily="34" charset="0"/>
              </a:endParaRPr>
            </a:p>
          </p:txBody>
        </p:sp>
        <p:sp>
          <p:nvSpPr>
            <p:cNvPr id="7" name="TextBox 6"/>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01</a:t>
              </a:r>
              <a:endParaRPr lang="ko-KR" altLang="en-US" sz="3600" b="1" dirty="0">
                <a:solidFill>
                  <a:schemeClr val="bg1"/>
                </a:solidFill>
                <a:cs typeface="Arial" panose="020B0604020202020204" pitchFamily="34" charset="0"/>
              </a:endParaRPr>
            </a:p>
          </p:txBody>
        </p:sp>
      </p:grpSp>
      <p:grpSp>
        <p:nvGrpSpPr>
          <p:cNvPr id="11" name="Group 10"/>
          <p:cNvGrpSpPr/>
          <p:nvPr/>
        </p:nvGrpSpPr>
        <p:grpSpPr>
          <a:xfrm>
            <a:off x="6482616" y="2328570"/>
            <a:ext cx="5440021" cy="646331"/>
            <a:chOff x="5819650" y="1666120"/>
            <a:chExt cx="5440021" cy="646331"/>
          </a:xfrm>
        </p:grpSpPr>
        <p:sp>
          <p:nvSpPr>
            <p:cNvPr id="15" name="TextBox 14"/>
            <p:cNvSpPr txBox="1"/>
            <p:nvPr/>
          </p:nvSpPr>
          <p:spPr>
            <a:xfrm>
              <a:off x="6751979" y="1666120"/>
              <a:ext cx="4507692" cy="506730"/>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Solution</a:t>
              </a:r>
            </a:p>
          </p:txBody>
        </p:sp>
        <p:sp>
          <p:nvSpPr>
            <p:cNvPr id="13" name="TextBox 1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02</a:t>
              </a:r>
              <a:endParaRPr lang="ko-KR" altLang="en-US" sz="3600" b="1" dirty="0">
                <a:solidFill>
                  <a:schemeClr val="bg1"/>
                </a:solidFill>
                <a:cs typeface="Arial" panose="020B0604020202020204" pitchFamily="34" charset="0"/>
              </a:endParaRPr>
            </a:p>
          </p:txBody>
        </p:sp>
      </p:grpSp>
      <p:grpSp>
        <p:nvGrpSpPr>
          <p:cNvPr id="16" name="Group 15"/>
          <p:cNvGrpSpPr/>
          <p:nvPr/>
        </p:nvGrpSpPr>
        <p:grpSpPr>
          <a:xfrm>
            <a:off x="6477996" y="3697090"/>
            <a:ext cx="5440021" cy="646331"/>
            <a:chOff x="5819650" y="1666120"/>
            <a:chExt cx="5440021" cy="646331"/>
          </a:xfrm>
        </p:grpSpPr>
        <p:sp>
          <p:nvSpPr>
            <p:cNvPr id="20" name="TextBox 19"/>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Implementation</a:t>
              </a:r>
              <a:endParaRPr lang="ko-KR" altLang="en-US" sz="2700" b="1" dirty="0">
                <a:solidFill>
                  <a:schemeClr val="bg1"/>
                </a:solidFill>
                <a:cs typeface="Arial" panose="020B0604020202020204" pitchFamily="34" charset="0"/>
              </a:endParaRPr>
            </a:p>
          </p:txBody>
        </p:sp>
        <p:sp>
          <p:nvSpPr>
            <p:cNvPr id="18" name="TextBox 17"/>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03</a:t>
              </a:r>
              <a:endParaRPr lang="ko-KR" altLang="en-US" sz="3600" b="1" dirty="0">
                <a:solidFill>
                  <a:schemeClr val="bg1"/>
                </a:solidFill>
                <a:cs typeface="Arial" panose="020B0604020202020204" pitchFamily="34" charset="0"/>
              </a:endParaRPr>
            </a:p>
          </p:txBody>
        </p:sp>
      </p:grpSp>
      <p:grpSp>
        <p:nvGrpSpPr>
          <p:cNvPr id="21" name="Group 20"/>
          <p:cNvGrpSpPr/>
          <p:nvPr/>
        </p:nvGrpSpPr>
        <p:grpSpPr>
          <a:xfrm>
            <a:off x="6473376" y="5065609"/>
            <a:ext cx="5440021" cy="646331"/>
            <a:chOff x="5819650" y="1666120"/>
            <a:chExt cx="5440021" cy="646331"/>
          </a:xfrm>
        </p:grpSpPr>
        <p:sp>
          <p:nvSpPr>
            <p:cNvPr id="25" name="TextBox 24"/>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anose="020B0604020202020204" pitchFamily="34" charset="0"/>
                </a:rPr>
                <a:t>Results</a:t>
              </a:r>
              <a:endParaRPr lang="ko-KR" altLang="en-US" sz="2700" b="1" dirty="0">
                <a:solidFill>
                  <a:schemeClr val="bg1"/>
                </a:solidFill>
                <a:cs typeface="Arial" panose="020B0604020202020204" pitchFamily="34" charset="0"/>
              </a:endParaRPr>
            </a:p>
          </p:txBody>
        </p:sp>
        <p:sp>
          <p:nvSpPr>
            <p:cNvPr id="23" name="TextBox 22"/>
            <p:cNvSpPr txBox="1"/>
            <p:nvPr/>
          </p:nvSpPr>
          <p:spPr>
            <a:xfrm>
              <a:off x="5819650" y="1666120"/>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anose="020B0604020202020204" pitchFamily="34" charset="0"/>
                </a:rPr>
                <a:t>04</a:t>
              </a:r>
              <a:endParaRPr lang="ko-KR" altLang="en-US" sz="3600" b="1" dirty="0">
                <a:solidFill>
                  <a:schemeClr val="bg1"/>
                </a:solidFill>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flipH="1">
            <a:off x="4042102" y="1576643"/>
            <a:ext cx="7441805" cy="4801543"/>
            <a:chOff x="1070741" y="2355612"/>
            <a:chExt cx="3613027" cy="2331169"/>
          </a:xfrm>
        </p:grpSpPr>
        <p:sp>
          <p:nvSpPr>
            <p:cNvPr id="42" name="Freeform 2"/>
            <p:cNvSpPr/>
            <p:nvPr/>
          </p:nvSpPr>
          <p:spPr>
            <a:xfrm>
              <a:off x="2216184" y="2716811"/>
              <a:ext cx="2467584" cy="1722768"/>
            </a:xfrm>
            <a:custGeom>
              <a:avLst/>
              <a:gdLst>
                <a:gd name="connsiteX0" fmla="*/ 0 w 4637314"/>
                <a:gd name="connsiteY0" fmla="*/ 468086 h 2906486"/>
                <a:gd name="connsiteX1" fmla="*/ 65314 w 4637314"/>
                <a:gd name="connsiteY1" fmla="*/ 2906486 h 2906486"/>
                <a:gd name="connsiteX2" fmla="*/ 4637314 w 4637314"/>
                <a:gd name="connsiteY2" fmla="*/ 2862943 h 2906486"/>
                <a:gd name="connsiteX3" fmla="*/ 729343 w 4637314"/>
                <a:gd name="connsiteY3" fmla="*/ 0 h 2906486"/>
                <a:gd name="connsiteX4" fmla="*/ 141514 w 4637314"/>
                <a:gd name="connsiteY4" fmla="*/ 304800 h 2906486"/>
                <a:gd name="connsiteX5" fmla="*/ 0 w 4637314"/>
                <a:gd name="connsiteY5" fmla="*/ 468086 h 2906486"/>
                <a:gd name="connsiteX0-1" fmla="*/ 0 w 4637314"/>
                <a:gd name="connsiteY0-2" fmla="*/ 468086 h 2906486"/>
                <a:gd name="connsiteX1-3" fmla="*/ 65314 w 4637314"/>
                <a:gd name="connsiteY1-4" fmla="*/ 2906486 h 2906486"/>
                <a:gd name="connsiteX2-5" fmla="*/ 4637314 w 4637314"/>
                <a:gd name="connsiteY2-6" fmla="*/ 2862943 h 2906486"/>
                <a:gd name="connsiteX3-7" fmla="*/ 729343 w 4637314"/>
                <a:gd name="connsiteY3-8" fmla="*/ 0 h 2906486"/>
                <a:gd name="connsiteX4-9" fmla="*/ 0 w 4637314"/>
                <a:gd name="connsiteY4-10" fmla="*/ 468086 h 2906486"/>
                <a:gd name="connsiteX0-11" fmla="*/ 0 w 4637314"/>
                <a:gd name="connsiteY0-12" fmla="*/ 468086 h 2906486"/>
                <a:gd name="connsiteX1-13" fmla="*/ 13507 w 4637314"/>
                <a:gd name="connsiteY1-14" fmla="*/ 2906486 h 2906486"/>
                <a:gd name="connsiteX2-15" fmla="*/ 4637314 w 4637314"/>
                <a:gd name="connsiteY2-16" fmla="*/ 2862943 h 2906486"/>
                <a:gd name="connsiteX3-17" fmla="*/ 729343 w 4637314"/>
                <a:gd name="connsiteY3-18" fmla="*/ 0 h 2906486"/>
                <a:gd name="connsiteX4-19" fmla="*/ 0 w 4637314"/>
                <a:gd name="connsiteY4-20" fmla="*/ 468086 h 2906486"/>
                <a:gd name="connsiteX0-21" fmla="*/ 13023 w 4650337"/>
                <a:gd name="connsiteY0-22" fmla="*/ 468086 h 2915120"/>
                <a:gd name="connsiteX1-23" fmla="*/ 626 w 4650337"/>
                <a:gd name="connsiteY1-24" fmla="*/ 2915120 h 2915120"/>
                <a:gd name="connsiteX2-25" fmla="*/ 4650337 w 4650337"/>
                <a:gd name="connsiteY2-26" fmla="*/ 2862943 h 2915120"/>
                <a:gd name="connsiteX3-27" fmla="*/ 742366 w 4650337"/>
                <a:gd name="connsiteY3-28" fmla="*/ 0 h 2915120"/>
                <a:gd name="connsiteX4-29" fmla="*/ 13023 w 4650337"/>
                <a:gd name="connsiteY4-30" fmla="*/ 468086 h 2915120"/>
                <a:gd name="connsiteX0-31" fmla="*/ 13023 w 4417204"/>
                <a:gd name="connsiteY0-32" fmla="*/ 468086 h 2915120"/>
                <a:gd name="connsiteX1-33" fmla="*/ 626 w 4417204"/>
                <a:gd name="connsiteY1-34" fmla="*/ 2915120 h 2915120"/>
                <a:gd name="connsiteX2-35" fmla="*/ 4417204 w 4417204"/>
                <a:gd name="connsiteY2-36" fmla="*/ 2871577 h 2915120"/>
                <a:gd name="connsiteX3-37" fmla="*/ 742366 w 4417204"/>
                <a:gd name="connsiteY3-38" fmla="*/ 0 h 2915120"/>
                <a:gd name="connsiteX4-39" fmla="*/ 13023 w 4417204"/>
                <a:gd name="connsiteY4-40" fmla="*/ 468086 h 2915120"/>
                <a:gd name="connsiteX0-41" fmla="*/ 13023 w 4175437"/>
                <a:gd name="connsiteY0-42" fmla="*/ 468086 h 2915120"/>
                <a:gd name="connsiteX1-43" fmla="*/ 626 w 4175437"/>
                <a:gd name="connsiteY1-44" fmla="*/ 2915120 h 2915120"/>
                <a:gd name="connsiteX2-45" fmla="*/ 4175437 w 4175437"/>
                <a:gd name="connsiteY2-46" fmla="*/ 2897481 h 2915120"/>
                <a:gd name="connsiteX3-47" fmla="*/ 742366 w 4175437"/>
                <a:gd name="connsiteY3-48" fmla="*/ 0 h 2915120"/>
                <a:gd name="connsiteX4-49" fmla="*/ 13023 w 4175437"/>
                <a:gd name="connsiteY4-50" fmla="*/ 468086 h 2915120"/>
                <a:gd name="connsiteX0-51" fmla="*/ 13023 w 4175437"/>
                <a:gd name="connsiteY0-52" fmla="*/ 468086 h 2915120"/>
                <a:gd name="connsiteX1-53" fmla="*/ 626 w 4175437"/>
                <a:gd name="connsiteY1-54" fmla="*/ 2915120 h 2915120"/>
                <a:gd name="connsiteX2-55" fmla="*/ 4175437 w 4175437"/>
                <a:gd name="connsiteY2-56" fmla="*/ 2897481 h 2915120"/>
                <a:gd name="connsiteX3-57" fmla="*/ 742366 w 4175437"/>
                <a:gd name="connsiteY3-58" fmla="*/ 0 h 2915120"/>
                <a:gd name="connsiteX4-59" fmla="*/ 13023 w 4175437"/>
                <a:gd name="connsiteY4-60" fmla="*/ 468086 h 29151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75437" h="2915120">
                  <a:moveTo>
                    <a:pt x="13023" y="468086"/>
                  </a:moveTo>
                  <a:cubicBezTo>
                    <a:pt x="17525" y="1280886"/>
                    <a:pt x="-3876" y="2102320"/>
                    <a:pt x="626" y="2915120"/>
                  </a:cubicBezTo>
                  <a:lnTo>
                    <a:pt x="4175437" y="2897481"/>
                  </a:lnTo>
                  <a:lnTo>
                    <a:pt x="742366" y="0"/>
                  </a:lnTo>
                  <a:lnTo>
                    <a:pt x="13023" y="468086"/>
                  </a:lnTo>
                  <a:close/>
                </a:path>
              </a:pathLst>
            </a:custGeom>
            <a:gradFill>
              <a:gsLst>
                <a:gs pos="0">
                  <a:schemeClr val="bg1">
                    <a:alpha val="20000"/>
                  </a:schemeClr>
                </a:gs>
                <a:gs pos="27000">
                  <a:schemeClr val="bg1">
                    <a:alpha val="80000"/>
                  </a:schemeClr>
                </a:gs>
                <a:gs pos="100000">
                  <a:schemeClr val="accent6">
                    <a:lumMod val="20000"/>
                    <a:lumOff val="8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3" name="Group 42"/>
            <p:cNvGrpSpPr/>
            <p:nvPr/>
          </p:nvGrpSpPr>
          <p:grpSpPr>
            <a:xfrm rot="3660000">
              <a:off x="1772640" y="2273771"/>
              <a:ext cx="112390" cy="1065317"/>
              <a:chOff x="1039691" y="2468855"/>
              <a:chExt cx="190176" cy="1802639"/>
            </a:xfrm>
          </p:grpSpPr>
          <p:sp>
            <p:nvSpPr>
              <p:cNvPr id="52" name="Rectangle 51"/>
              <p:cNvSpPr/>
              <p:nvPr/>
            </p:nvSpPr>
            <p:spPr>
              <a:xfrm>
                <a:off x="1039691" y="2471295"/>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Rectangle 52"/>
              <p:cNvSpPr/>
              <p:nvPr/>
            </p:nvSpPr>
            <p:spPr>
              <a:xfrm>
                <a:off x="1157859" y="2468855"/>
                <a:ext cx="72008" cy="1800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4" name="Group 43"/>
            <p:cNvGrpSpPr/>
            <p:nvPr/>
          </p:nvGrpSpPr>
          <p:grpSpPr>
            <a:xfrm>
              <a:off x="1314845" y="3097544"/>
              <a:ext cx="136170" cy="1065354"/>
              <a:chOff x="1093356" y="2490394"/>
              <a:chExt cx="230413" cy="1802702"/>
            </a:xfrm>
          </p:grpSpPr>
          <p:sp>
            <p:nvSpPr>
              <p:cNvPr id="50" name="Rectangle 49"/>
              <p:cNvSpPr/>
              <p:nvPr/>
            </p:nvSpPr>
            <p:spPr>
              <a:xfrm>
                <a:off x="1093356" y="2492897"/>
                <a:ext cx="72008"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Rectangle 50"/>
              <p:cNvSpPr/>
              <p:nvPr/>
            </p:nvSpPr>
            <p:spPr>
              <a:xfrm>
                <a:off x="1251762" y="2490394"/>
                <a:ext cx="72007" cy="180019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5" name="Group 44"/>
            <p:cNvGrpSpPr/>
            <p:nvPr/>
          </p:nvGrpSpPr>
          <p:grpSpPr>
            <a:xfrm>
              <a:off x="1243434" y="2957732"/>
              <a:ext cx="279625" cy="279625"/>
              <a:chOff x="3275856" y="4077072"/>
              <a:chExt cx="504056" cy="504056"/>
            </a:xfrm>
          </p:grpSpPr>
          <p:sp>
            <p:nvSpPr>
              <p:cNvPr id="48" name="Oval 47"/>
              <p:cNvSpPr/>
              <p:nvPr/>
            </p:nvSpPr>
            <p:spPr>
              <a:xfrm>
                <a:off x="3275856" y="4077072"/>
                <a:ext cx="504056" cy="504056"/>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48"/>
              <p:cNvSpPr/>
              <p:nvPr/>
            </p:nvSpPr>
            <p:spPr>
              <a:xfrm>
                <a:off x="3375484" y="4176700"/>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6" name="Rounded Rectangle 14"/>
            <p:cNvSpPr/>
            <p:nvPr/>
          </p:nvSpPr>
          <p:spPr>
            <a:xfrm rot="19957432">
              <a:off x="2045380" y="2355612"/>
              <a:ext cx="598917" cy="568478"/>
            </a:xfrm>
            <a:custGeom>
              <a:avLst/>
              <a:gdLst>
                <a:gd name="connsiteX0" fmla="*/ 298603 w 598917"/>
                <a:gd name="connsiteY0" fmla="*/ 2 h 568478"/>
                <a:gd name="connsiteX1" fmla="*/ 373918 w 598917"/>
                <a:gd name="connsiteY1" fmla="*/ 19676 h 568478"/>
                <a:gd name="connsiteX2" fmla="*/ 448829 w 598917"/>
                <a:gd name="connsiteY2" fmla="*/ 150752 h 568478"/>
                <a:gd name="connsiteX3" fmla="*/ 446328 w 598917"/>
                <a:gd name="connsiteY3" fmla="*/ 150767 h 568478"/>
                <a:gd name="connsiteX4" fmla="*/ 446328 w 598917"/>
                <a:gd name="connsiteY4" fmla="*/ 252762 h 568478"/>
                <a:gd name="connsiteX5" fmla="*/ 446478 w 598917"/>
                <a:gd name="connsiteY5" fmla="*/ 252762 h 568478"/>
                <a:gd name="connsiteX6" fmla="*/ 598917 w 598917"/>
                <a:gd name="connsiteY6" fmla="*/ 565068 h 568478"/>
                <a:gd name="connsiteX7" fmla="*/ 0 w 598917"/>
                <a:gd name="connsiteY7" fmla="*/ 568478 h 568478"/>
                <a:gd name="connsiteX8" fmla="*/ 142510 w 598917"/>
                <a:gd name="connsiteY8" fmla="*/ 252762 h 568478"/>
                <a:gd name="connsiteX9" fmla="*/ 143217 w 598917"/>
                <a:gd name="connsiteY9" fmla="*/ 252762 h 568478"/>
                <a:gd name="connsiteX10" fmla="*/ 143217 w 598917"/>
                <a:gd name="connsiteY10" fmla="*/ 134244 h 568478"/>
                <a:gd name="connsiteX11" fmla="*/ 223520 w 598917"/>
                <a:gd name="connsiteY11" fmla="*/ 20528 h 568478"/>
                <a:gd name="connsiteX12" fmla="*/ 298603 w 598917"/>
                <a:gd name="connsiteY12" fmla="*/ 2 h 568478"/>
                <a:gd name="connsiteX0-1" fmla="*/ 298603 w 598917"/>
                <a:gd name="connsiteY0-2" fmla="*/ 2 h 568478"/>
                <a:gd name="connsiteX1-3" fmla="*/ 373918 w 598917"/>
                <a:gd name="connsiteY1-4" fmla="*/ 19676 h 568478"/>
                <a:gd name="connsiteX2-5" fmla="*/ 448829 w 598917"/>
                <a:gd name="connsiteY2-6" fmla="*/ 150752 h 568478"/>
                <a:gd name="connsiteX3-7" fmla="*/ 446328 w 598917"/>
                <a:gd name="connsiteY3-8" fmla="*/ 150767 h 568478"/>
                <a:gd name="connsiteX4-9" fmla="*/ 446328 w 598917"/>
                <a:gd name="connsiteY4-10" fmla="*/ 252762 h 568478"/>
                <a:gd name="connsiteX5-11" fmla="*/ 446478 w 598917"/>
                <a:gd name="connsiteY5-12" fmla="*/ 252762 h 568478"/>
                <a:gd name="connsiteX6-13" fmla="*/ 598917 w 598917"/>
                <a:gd name="connsiteY6-14" fmla="*/ 565068 h 568478"/>
                <a:gd name="connsiteX7-15" fmla="*/ 0 w 598917"/>
                <a:gd name="connsiteY7-16" fmla="*/ 568478 h 568478"/>
                <a:gd name="connsiteX8-17" fmla="*/ 142510 w 598917"/>
                <a:gd name="connsiteY8-18" fmla="*/ 252762 h 568478"/>
                <a:gd name="connsiteX9-19" fmla="*/ 143217 w 598917"/>
                <a:gd name="connsiteY9-20" fmla="*/ 252762 h 568478"/>
                <a:gd name="connsiteX10-21" fmla="*/ 143217 w 598917"/>
                <a:gd name="connsiteY10-22" fmla="*/ 134244 h 568478"/>
                <a:gd name="connsiteX11-23" fmla="*/ 223520 w 598917"/>
                <a:gd name="connsiteY11-24" fmla="*/ 20528 h 568478"/>
                <a:gd name="connsiteX12-25" fmla="*/ 298603 w 598917"/>
                <a:gd name="connsiteY12-26" fmla="*/ 2 h 568478"/>
                <a:gd name="connsiteX0-27" fmla="*/ 298603 w 598917"/>
                <a:gd name="connsiteY0-28" fmla="*/ 2 h 568478"/>
                <a:gd name="connsiteX1-29" fmla="*/ 373918 w 598917"/>
                <a:gd name="connsiteY1-30" fmla="*/ 19676 h 568478"/>
                <a:gd name="connsiteX2-31" fmla="*/ 448829 w 598917"/>
                <a:gd name="connsiteY2-32" fmla="*/ 150752 h 568478"/>
                <a:gd name="connsiteX3-33" fmla="*/ 446328 w 598917"/>
                <a:gd name="connsiteY3-34" fmla="*/ 150767 h 568478"/>
                <a:gd name="connsiteX4-35" fmla="*/ 446328 w 598917"/>
                <a:gd name="connsiteY4-36" fmla="*/ 252762 h 568478"/>
                <a:gd name="connsiteX5-37" fmla="*/ 446478 w 598917"/>
                <a:gd name="connsiteY5-38" fmla="*/ 252762 h 568478"/>
                <a:gd name="connsiteX6-39" fmla="*/ 598917 w 598917"/>
                <a:gd name="connsiteY6-40" fmla="*/ 565068 h 568478"/>
                <a:gd name="connsiteX7-41" fmla="*/ 0 w 598917"/>
                <a:gd name="connsiteY7-42" fmla="*/ 568478 h 568478"/>
                <a:gd name="connsiteX8-43" fmla="*/ 142510 w 598917"/>
                <a:gd name="connsiteY8-44" fmla="*/ 252762 h 568478"/>
                <a:gd name="connsiteX9-45" fmla="*/ 143217 w 598917"/>
                <a:gd name="connsiteY9-46" fmla="*/ 252762 h 568478"/>
                <a:gd name="connsiteX10-47" fmla="*/ 143217 w 598917"/>
                <a:gd name="connsiteY10-48" fmla="*/ 134244 h 568478"/>
                <a:gd name="connsiteX11-49" fmla="*/ 223520 w 598917"/>
                <a:gd name="connsiteY11-50" fmla="*/ 20528 h 568478"/>
                <a:gd name="connsiteX12-51" fmla="*/ 298603 w 598917"/>
                <a:gd name="connsiteY12-52" fmla="*/ 2 h 568478"/>
                <a:gd name="connsiteX0-53" fmla="*/ 298603 w 598917"/>
                <a:gd name="connsiteY0-54" fmla="*/ 2 h 568478"/>
                <a:gd name="connsiteX1-55" fmla="*/ 373918 w 598917"/>
                <a:gd name="connsiteY1-56" fmla="*/ 19676 h 568478"/>
                <a:gd name="connsiteX2-57" fmla="*/ 448829 w 598917"/>
                <a:gd name="connsiteY2-58" fmla="*/ 150752 h 568478"/>
                <a:gd name="connsiteX3-59" fmla="*/ 446328 w 598917"/>
                <a:gd name="connsiteY3-60" fmla="*/ 150767 h 568478"/>
                <a:gd name="connsiteX4-61" fmla="*/ 446328 w 598917"/>
                <a:gd name="connsiteY4-62" fmla="*/ 252762 h 568478"/>
                <a:gd name="connsiteX5-63" fmla="*/ 446478 w 598917"/>
                <a:gd name="connsiteY5-64" fmla="*/ 252762 h 568478"/>
                <a:gd name="connsiteX6-65" fmla="*/ 598917 w 598917"/>
                <a:gd name="connsiteY6-66" fmla="*/ 565068 h 568478"/>
                <a:gd name="connsiteX7-67" fmla="*/ 0 w 598917"/>
                <a:gd name="connsiteY7-68" fmla="*/ 568478 h 568478"/>
                <a:gd name="connsiteX8-69" fmla="*/ 142510 w 598917"/>
                <a:gd name="connsiteY8-70" fmla="*/ 252762 h 568478"/>
                <a:gd name="connsiteX9-71" fmla="*/ 143217 w 598917"/>
                <a:gd name="connsiteY9-72" fmla="*/ 252762 h 568478"/>
                <a:gd name="connsiteX10-73" fmla="*/ 143217 w 598917"/>
                <a:gd name="connsiteY10-74" fmla="*/ 134244 h 568478"/>
                <a:gd name="connsiteX11-75" fmla="*/ 223520 w 598917"/>
                <a:gd name="connsiteY11-76" fmla="*/ 20528 h 568478"/>
                <a:gd name="connsiteX12-77" fmla="*/ 298603 w 598917"/>
                <a:gd name="connsiteY12-78" fmla="*/ 2 h 568478"/>
                <a:gd name="connsiteX0-79" fmla="*/ 298603 w 598917"/>
                <a:gd name="connsiteY0-80" fmla="*/ 2 h 568478"/>
                <a:gd name="connsiteX1-81" fmla="*/ 373918 w 598917"/>
                <a:gd name="connsiteY1-82" fmla="*/ 19676 h 568478"/>
                <a:gd name="connsiteX2-83" fmla="*/ 448829 w 598917"/>
                <a:gd name="connsiteY2-84" fmla="*/ 150752 h 568478"/>
                <a:gd name="connsiteX3-85" fmla="*/ 446328 w 598917"/>
                <a:gd name="connsiteY3-86" fmla="*/ 150767 h 568478"/>
                <a:gd name="connsiteX4-87" fmla="*/ 446328 w 598917"/>
                <a:gd name="connsiteY4-88" fmla="*/ 252762 h 568478"/>
                <a:gd name="connsiteX5-89" fmla="*/ 446478 w 598917"/>
                <a:gd name="connsiteY5-90" fmla="*/ 252762 h 568478"/>
                <a:gd name="connsiteX6-91" fmla="*/ 598917 w 598917"/>
                <a:gd name="connsiteY6-92" fmla="*/ 565068 h 568478"/>
                <a:gd name="connsiteX7-93" fmla="*/ 0 w 598917"/>
                <a:gd name="connsiteY7-94" fmla="*/ 568478 h 568478"/>
                <a:gd name="connsiteX8-95" fmla="*/ 142510 w 598917"/>
                <a:gd name="connsiteY8-96" fmla="*/ 252762 h 568478"/>
                <a:gd name="connsiteX9-97" fmla="*/ 143217 w 598917"/>
                <a:gd name="connsiteY9-98" fmla="*/ 252762 h 568478"/>
                <a:gd name="connsiteX10-99" fmla="*/ 143217 w 598917"/>
                <a:gd name="connsiteY10-100" fmla="*/ 134244 h 568478"/>
                <a:gd name="connsiteX11-101" fmla="*/ 223520 w 598917"/>
                <a:gd name="connsiteY11-102" fmla="*/ 20528 h 568478"/>
                <a:gd name="connsiteX12-103" fmla="*/ 298603 w 598917"/>
                <a:gd name="connsiteY12-104" fmla="*/ 2 h 568478"/>
                <a:gd name="connsiteX0-105" fmla="*/ 298603 w 598917"/>
                <a:gd name="connsiteY0-106" fmla="*/ 2 h 568478"/>
                <a:gd name="connsiteX1-107" fmla="*/ 373918 w 598917"/>
                <a:gd name="connsiteY1-108" fmla="*/ 19676 h 568478"/>
                <a:gd name="connsiteX2-109" fmla="*/ 448829 w 598917"/>
                <a:gd name="connsiteY2-110" fmla="*/ 150752 h 568478"/>
                <a:gd name="connsiteX3-111" fmla="*/ 446328 w 598917"/>
                <a:gd name="connsiteY3-112" fmla="*/ 150767 h 568478"/>
                <a:gd name="connsiteX4-113" fmla="*/ 446328 w 598917"/>
                <a:gd name="connsiteY4-114" fmla="*/ 252762 h 568478"/>
                <a:gd name="connsiteX5-115" fmla="*/ 446478 w 598917"/>
                <a:gd name="connsiteY5-116" fmla="*/ 252762 h 568478"/>
                <a:gd name="connsiteX6-117" fmla="*/ 598917 w 598917"/>
                <a:gd name="connsiteY6-118" fmla="*/ 565068 h 568478"/>
                <a:gd name="connsiteX7-119" fmla="*/ 0 w 598917"/>
                <a:gd name="connsiteY7-120" fmla="*/ 568478 h 568478"/>
                <a:gd name="connsiteX8-121" fmla="*/ 142510 w 598917"/>
                <a:gd name="connsiteY8-122" fmla="*/ 252762 h 568478"/>
                <a:gd name="connsiteX9-123" fmla="*/ 143217 w 598917"/>
                <a:gd name="connsiteY9-124" fmla="*/ 252762 h 568478"/>
                <a:gd name="connsiteX10-125" fmla="*/ 143217 w 598917"/>
                <a:gd name="connsiteY10-126" fmla="*/ 134244 h 568478"/>
                <a:gd name="connsiteX11-127" fmla="*/ 223520 w 598917"/>
                <a:gd name="connsiteY11-128" fmla="*/ 20528 h 568478"/>
                <a:gd name="connsiteX12-129" fmla="*/ 298603 w 598917"/>
                <a:gd name="connsiteY12-130" fmla="*/ 2 h 5684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598917" h="568478">
                  <a:moveTo>
                    <a:pt x="298603" y="2"/>
                  </a:moveTo>
                  <a:cubicBezTo>
                    <a:pt x="324583" y="-145"/>
                    <a:pt x="350602" y="6408"/>
                    <a:pt x="373918" y="19676"/>
                  </a:cubicBezTo>
                  <a:cubicBezTo>
                    <a:pt x="421176" y="46569"/>
                    <a:pt x="449886" y="96804"/>
                    <a:pt x="448829" y="150752"/>
                  </a:cubicBezTo>
                  <a:lnTo>
                    <a:pt x="446328" y="150767"/>
                  </a:lnTo>
                  <a:lnTo>
                    <a:pt x="446328" y="252762"/>
                  </a:lnTo>
                  <a:lnTo>
                    <a:pt x="446478" y="252762"/>
                  </a:lnTo>
                  <a:lnTo>
                    <a:pt x="598917" y="565068"/>
                  </a:lnTo>
                  <a:lnTo>
                    <a:pt x="0" y="568478"/>
                  </a:lnTo>
                  <a:lnTo>
                    <a:pt x="142510" y="252762"/>
                  </a:lnTo>
                  <a:lnTo>
                    <a:pt x="143217" y="252762"/>
                  </a:lnTo>
                  <a:lnTo>
                    <a:pt x="143217" y="134244"/>
                  </a:lnTo>
                  <a:cubicBezTo>
                    <a:pt x="143445" y="138297"/>
                    <a:pt x="164730" y="39613"/>
                    <a:pt x="223520" y="20528"/>
                  </a:cubicBezTo>
                  <a:cubicBezTo>
                    <a:pt x="249418" y="-1846"/>
                    <a:pt x="272623" y="149"/>
                    <a:pt x="298603" y="2"/>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Diagonal Stripe 46"/>
            <p:cNvSpPr/>
            <p:nvPr/>
          </p:nvSpPr>
          <p:spPr>
            <a:xfrm rot="2700000">
              <a:off x="1070741" y="4062402"/>
              <a:ext cx="624379" cy="624379"/>
            </a:xfrm>
            <a:prstGeom prst="diagStrip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 name="Text Placeholder 3"/>
          <p:cNvSpPr>
            <a:spLocks noGrp="1"/>
          </p:cNvSpPr>
          <p:nvPr>
            <p:ph type="body" sz="quarter" idx="10"/>
          </p:nvPr>
        </p:nvSpPr>
        <p:spPr/>
        <p:txBody>
          <a:bodyPr/>
          <a:lstStyle/>
          <a:p>
            <a:r>
              <a:rPr lang="en-US" dirty="0">
                <a:solidFill>
                  <a:srgbClr val="C00000"/>
                </a:solidFill>
              </a:rPr>
              <a:t>Project idea</a:t>
            </a:r>
          </a:p>
        </p:txBody>
      </p:sp>
      <p:grpSp>
        <p:nvGrpSpPr>
          <p:cNvPr id="5" name="Group 4"/>
          <p:cNvGrpSpPr/>
          <p:nvPr/>
        </p:nvGrpSpPr>
        <p:grpSpPr>
          <a:xfrm>
            <a:off x="6733824" y="3722759"/>
            <a:ext cx="2122406" cy="1866023"/>
            <a:chOff x="3983887" y="4061275"/>
            <a:chExt cx="2122406" cy="1866023"/>
          </a:xfrm>
        </p:grpSpPr>
        <p:grpSp>
          <p:nvGrpSpPr>
            <p:cNvPr id="6" name="Group 5"/>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19" name="Freeform 15"/>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1" fmla="*/ 190500 w 2559050"/>
                  <a:gd name="connsiteY0-2" fmla="*/ 0 h 698500"/>
                  <a:gd name="connsiteX1-3" fmla="*/ 0 w 2559050"/>
                  <a:gd name="connsiteY1-4" fmla="*/ 152400 h 698500"/>
                  <a:gd name="connsiteX2-5" fmla="*/ 19050 w 2559050"/>
                  <a:gd name="connsiteY2-6" fmla="*/ 241300 h 698500"/>
                  <a:gd name="connsiteX3-7" fmla="*/ 2501900 w 2559050"/>
                  <a:gd name="connsiteY3-8" fmla="*/ 241300 h 698500"/>
                  <a:gd name="connsiteX4-9" fmla="*/ 2470150 w 2559050"/>
                  <a:gd name="connsiteY4-10" fmla="*/ 552450 h 698500"/>
                  <a:gd name="connsiteX5-11" fmla="*/ 76200 w 2559050"/>
                  <a:gd name="connsiteY5-12" fmla="*/ 565150 h 698500"/>
                  <a:gd name="connsiteX6-13" fmla="*/ 101600 w 2559050"/>
                  <a:gd name="connsiteY6-14" fmla="*/ 520700 h 698500"/>
                  <a:gd name="connsiteX7-15" fmla="*/ 6350 w 2559050"/>
                  <a:gd name="connsiteY7-16" fmla="*/ 577850 h 698500"/>
                  <a:gd name="connsiteX8-17" fmla="*/ 44450 w 2559050"/>
                  <a:gd name="connsiteY8-18" fmla="*/ 666750 h 698500"/>
                  <a:gd name="connsiteX9-19" fmla="*/ 2400300 w 2559050"/>
                  <a:gd name="connsiteY9-20" fmla="*/ 692150 h 698500"/>
                  <a:gd name="connsiteX10-21" fmla="*/ 2432050 w 2559050"/>
                  <a:gd name="connsiteY10-22" fmla="*/ 666750 h 698500"/>
                  <a:gd name="connsiteX11-23" fmla="*/ 2501900 w 2559050"/>
                  <a:gd name="connsiteY11-24" fmla="*/ 698500 h 698500"/>
                  <a:gd name="connsiteX12-25" fmla="*/ 2552700 w 2559050"/>
                  <a:gd name="connsiteY12-26" fmla="*/ 685800 h 698500"/>
                  <a:gd name="connsiteX13-27" fmla="*/ 2559050 w 2559050"/>
                  <a:gd name="connsiteY13-28" fmla="*/ 158750 h 698500"/>
                  <a:gd name="connsiteX14-29" fmla="*/ 2476500 w 2559050"/>
                  <a:gd name="connsiteY14-30" fmla="*/ 95250 h 698500"/>
                  <a:gd name="connsiteX15-31" fmla="*/ 520700 w 2559050"/>
                  <a:gd name="connsiteY15-32" fmla="*/ 184150 h 698500"/>
                  <a:gd name="connsiteX16-33" fmla="*/ 190500 w 2559050"/>
                  <a:gd name="connsiteY16-34" fmla="*/ 0 h 698500"/>
                  <a:gd name="connsiteX0-35" fmla="*/ 184150 w 2552700"/>
                  <a:gd name="connsiteY0-36" fmla="*/ 0 h 698500"/>
                  <a:gd name="connsiteX1-37" fmla="*/ 9525 w 2552700"/>
                  <a:gd name="connsiteY1-38" fmla="*/ 152400 h 698500"/>
                  <a:gd name="connsiteX2-39" fmla="*/ 12700 w 2552700"/>
                  <a:gd name="connsiteY2-40" fmla="*/ 241300 h 698500"/>
                  <a:gd name="connsiteX3-41" fmla="*/ 2495550 w 2552700"/>
                  <a:gd name="connsiteY3-42" fmla="*/ 241300 h 698500"/>
                  <a:gd name="connsiteX4-43" fmla="*/ 2463800 w 2552700"/>
                  <a:gd name="connsiteY4-44" fmla="*/ 552450 h 698500"/>
                  <a:gd name="connsiteX5-45" fmla="*/ 69850 w 2552700"/>
                  <a:gd name="connsiteY5-46" fmla="*/ 565150 h 698500"/>
                  <a:gd name="connsiteX6-47" fmla="*/ 95250 w 2552700"/>
                  <a:gd name="connsiteY6-48" fmla="*/ 520700 h 698500"/>
                  <a:gd name="connsiteX7-49" fmla="*/ 0 w 2552700"/>
                  <a:gd name="connsiteY7-50" fmla="*/ 577850 h 698500"/>
                  <a:gd name="connsiteX8-51" fmla="*/ 38100 w 2552700"/>
                  <a:gd name="connsiteY8-52" fmla="*/ 666750 h 698500"/>
                  <a:gd name="connsiteX9-53" fmla="*/ 2393950 w 2552700"/>
                  <a:gd name="connsiteY9-54" fmla="*/ 692150 h 698500"/>
                  <a:gd name="connsiteX10-55" fmla="*/ 2425700 w 2552700"/>
                  <a:gd name="connsiteY10-56" fmla="*/ 666750 h 698500"/>
                  <a:gd name="connsiteX11-57" fmla="*/ 2495550 w 2552700"/>
                  <a:gd name="connsiteY11-58" fmla="*/ 698500 h 698500"/>
                  <a:gd name="connsiteX12-59" fmla="*/ 2546350 w 2552700"/>
                  <a:gd name="connsiteY12-60" fmla="*/ 685800 h 698500"/>
                  <a:gd name="connsiteX13-61" fmla="*/ 2552700 w 2552700"/>
                  <a:gd name="connsiteY13-62" fmla="*/ 158750 h 698500"/>
                  <a:gd name="connsiteX14-63" fmla="*/ 2470150 w 2552700"/>
                  <a:gd name="connsiteY14-64" fmla="*/ 95250 h 698500"/>
                  <a:gd name="connsiteX15-65" fmla="*/ 514350 w 2552700"/>
                  <a:gd name="connsiteY15-66" fmla="*/ 184150 h 698500"/>
                  <a:gd name="connsiteX16-67" fmla="*/ 184150 w 2552700"/>
                  <a:gd name="connsiteY16-68" fmla="*/ 0 h 698500"/>
                  <a:gd name="connsiteX0-69" fmla="*/ 184150 w 2571750"/>
                  <a:gd name="connsiteY0-70" fmla="*/ 0 h 698500"/>
                  <a:gd name="connsiteX1-71" fmla="*/ 9525 w 2571750"/>
                  <a:gd name="connsiteY1-72" fmla="*/ 152400 h 698500"/>
                  <a:gd name="connsiteX2-73" fmla="*/ 12700 w 2571750"/>
                  <a:gd name="connsiteY2-74" fmla="*/ 241300 h 698500"/>
                  <a:gd name="connsiteX3-75" fmla="*/ 2495550 w 2571750"/>
                  <a:gd name="connsiteY3-76" fmla="*/ 241300 h 698500"/>
                  <a:gd name="connsiteX4-77" fmla="*/ 2463800 w 2571750"/>
                  <a:gd name="connsiteY4-78" fmla="*/ 552450 h 698500"/>
                  <a:gd name="connsiteX5-79" fmla="*/ 69850 w 2571750"/>
                  <a:gd name="connsiteY5-80" fmla="*/ 565150 h 698500"/>
                  <a:gd name="connsiteX6-81" fmla="*/ 95250 w 2571750"/>
                  <a:gd name="connsiteY6-82" fmla="*/ 520700 h 698500"/>
                  <a:gd name="connsiteX7-83" fmla="*/ 0 w 2571750"/>
                  <a:gd name="connsiteY7-84" fmla="*/ 577850 h 698500"/>
                  <a:gd name="connsiteX8-85" fmla="*/ 38100 w 2571750"/>
                  <a:gd name="connsiteY8-86" fmla="*/ 666750 h 698500"/>
                  <a:gd name="connsiteX9-87" fmla="*/ 2393950 w 2571750"/>
                  <a:gd name="connsiteY9-88" fmla="*/ 692150 h 698500"/>
                  <a:gd name="connsiteX10-89" fmla="*/ 2425700 w 2571750"/>
                  <a:gd name="connsiteY10-90" fmla="*/ 666750 h 698500"/>
                  <a:gd name="connsiteX11-91" fmla="*/ 2495550 w 2571750"/>
                  <a:gd name="connsiteY11-92" fmla="*/ 698500 h 698500"/>
                  <a:gd name="connsiteX12-93" fmla="*/ 2546350 w 2571750"/>
                  <a:gd name="connsiteY12-94" fmla="*/ 685800 h 698500"/>
                  <a:gd name="connsiteX13-95" fmla="*/ 2571750 w 2571750"/>
                  <a:gd name="connsiteY13-96" fmla="*/ 193675 h 698500"/>
                  <a:gd name="connsiteX14-97" fmla="*/ 2470150 w 2571750"/>
                  <a:gd name="connsiteY14-98" fmla="*/ 95250 h 698500"/>
                  <a:gd name="connsiteX15-99" fmla="*/ 514350 w 2571750"/>
                  <a:gd name="connsiteY15-100" fmla="*/ 184150 h 698500"/>
                  <a:gd name="connsiteX16-101" fmla="*/ 184150 w 2571750"/>
                  <a:gd name="connsiteY16-102" fmla="*/ 0 h 698500"/>
                  <a:gd name="connsiteX0-103" fmla="*/ 184150 w 2555875"/>
                  <a:gd name="connsiteY0-104" fmla="*/ 0 h 698500"/>
                  <a:gd name="connsiteX1-105" fmla="*/ 9525 w 2555875"/>
                  <a:gd name="connsiteY1-106" fmla="*/ 152400 h 698500"/>
                  <a:gd name="connsiteX2-107" fmla="*/ 12700 w 2555875"/>
                  <a:gd name="connsiteY2-108" fmla="*/ 241300 h 698500"/>
                  <a:gd name="connsiteX3-109" fmla="*/ 2495550 w 2555875"/>
                  <a:gd name="connsiteY3-110" fmla="*/ 241300 h 698500"/>
                  <a:gd name="connsiteX4-111" fmla="*/ 2463800 w 2555875"/>
                  <a:gd name="connsiteY4-112" fmla="*/ 552450 h 698500"/>
                  <a:gd name="connsiteX5-113" fmla="*/ 69850 w 2555875"/>
                  <a:gd name="connsiteY5-114" fmla="*/ 565150 h 698500"/>
                  <a:gd name="connsiteX6-115" fmla="*/ 95250 w 2555875"/>
                  <a:gd name="connsiteY6-116" fmla="*/ 520700 h 698500"/>
                  <a:gd name="connsiteX7-117" fmla="*/ 0 w 2555875"/>
                  <a:gd name="connsiteY7-118" fmla="*/ 577850 h 698500"/>
                  <a:gd name="connsiteX8-119" fmla="*/ 38100 w 2555875"/>
                  <a:gd name="connsiteY8-120" fmla="*/ 666750 h 698500"/>
                  <a:gd name="connsiteX9-121" fmla="*/ 2393950 w 2555875"/>
                  <a:gd name="connsiteY9-122" fmla="*/ 692150 h 698500"/>
                  <a:gd name="connsiteX10-123" fmla="*/ 2425700 w 2555875"/>
                  <a:gd name="connsiteY10-124" fmla="*/ 666750 h 698500"/>
                  <a:gd name="connsiteX11-125" fmla="*/ 2495550 w 2555875"/>
                  <a:gd name="connsiteY11-126" fmla="*/ 698500 h 698500"/>
                  <a:gd name="connsiteX12-127" fmla="*/ 2546350 w 2555875"/>
                  <a:gd name="connsiteY12-128" fmla="*/ 685800 h 698500"/>
                  <a:gd name="connsiteX13-129" fmla="*/ 2555875 w 2555875"/>
                  <a:gd name="connsiteY13-130" fmla="*/ 171450 h 698500"/>
                  <a:gd name="connsiteX14-131" fmla="*/ 2470150 w 2555875"/>
                  <a:gd name="connsiteY14-132" fmla="*/ 95250 h 698500"/>
                  <a:gd name="connsiteX15-133" fmla="*/ 514350 w 2555875"/>
                  <a:gd name="connsiteY15-134" fmla="*/ 184150 h 698500"/>
                  <a:gd name="connsiteX16-135" fmla="*/ 184150 w 2555875"/>
                  <a:gd name="connsiteY16-136" fmla="*/ 0 h 698500"/>
                  <a:gd name="connsiteX0-137" fmla="*/ 184150 w 2562506"/>
                  <a:gd name="connsiteY0-138" fmla="*/ 0 h 698500"/>
                  <a:gd name="connsiteX1-139" fmla="*/ 9525 w 2562506"/>
                  <a:gd name="connsiteY1-140" fmla="*/ 152400 h 698500"/>
                  <a:gd name="connsiteX2-141" fmla="*/ 12700 w 2562506"/>
                  <a:gd name="connsiteY2-142" fmla="*/ 241300 h 698500"/>
                  <a:gd name="connsiteX3-143" fmla="*/ 2495550 w 2562506"/>
                  <a:gd name="connsiteY3-144" fmla="*/ 241300 h 698500"/>
                  <a:gd name="connsiteX4-145" fmla="*/ 2463800 w 2562506"/>
                  <a:gd name="connsiteY4-146" fmla="*/ 552450 h 698500"/>
                  <a:gd name="connsiteX5-147" fmla="*/ 69850 w 2562506"/>
                  <a:gd name="connsiteY5-148" fmla="*/ 565150 h 698500"/>
                  <a:gd name="connsiteX6-149" fmla="*/ 95250 w 2562506"/>
                  <a:gd name="connsiteY6-150" fmla="*/ 520700 h 698500"/>
                  <a:gd name="connsiteX7-151" fmla="*/ 0 w 2562506"/>
                  <a:gd name="connsiteY7-152" fmla="*/ 577850 h 698500"/>
                  <a:gd name="connsiteX8-153" fmla="*/ 38100 w 2562506"/>
                  <a:gd name="connsiteY8-154" fmla="*/ 666750 h 698500"/>
                  <a:gd name="connsiteX9-155" fmla="*/ 2393950 w 2562506"/>
                  <a:gd name="connsiteY9-156" fmla="*/ 692150 h 698500"/>
                  <a:gd name="connsiteX10-157" fmla="*/ 2425700 w 2562506"/>
                  <a:gd name="connsiteY10-158" fmla="*/ 666750 h 698500"/>
                  <a:gd name="connsiteX11-159" fmla="*/ 2495550 w 2562506"/>
                  <a:gd name="connsiteY11-160" fmla="*/ 698500 h 698500"/>
                  <a:gd name="connsiteX12-161" fmla="*/ 2562225 w 2562506"/>
                  <a:gd name="connsiteY12-162" fmla="*/ 685800 h 698500"/>
                  <a:gd name="connsiteX13-163" fmla="*/ 2555875 w 2562506"/>
                  <a:gd name="connsiteY13-164" fmla="*/ 171450 h 698500"/>
                  <a:gd name="connsiteX14-165" fmla="*/ 2470150 w 2562506"/>
                  <a:gd name="connsiteY14-166" fmla="*/ 95250 h 698500"/>
                  <a:gd name="connsiteX15-167" fmla="*/ 514350 w 2562506"/>
                  <a:gd name="connsiteY15-168" fmla="*/ 184150 h 698500"/>
                  <a:gd name="connsiteX16-169" fmla="*/ 184150 w 2562506"/>
                  <a:gd name="connsiteY16-170" fmla="*/ 0 h 698500"/>
                  <a:gd name="connsiteX0-171" fmla="*/ 184150 w 2562506"/>
                  <a:gd name="connsiteY0-172" fmla="*/ 0 h 692150"/>
                  <a:gd name="connsiteX1-173" fmla="*/ 9525 w 2562506"/>
                  <a:gd name="connsiteY1-174" fmla="*/ 152400 h 692150"/>
                  <a:gd name="connsiteX2-175" fmla="*/ 12700 w 2562506"/>
                  <a:gd name="connsiteY2-176" fmla="*/ 241300 h 692150"/>
                  <a:gd name="connsiteX3-177" fmla="*/ 2495550 w 2562506"/>
                  <a:gd name="connsiteY3-178" fmla="*/ 241300 h 692150"/>
                  <a:gd name="connsiteX4-179" fmla="*/ 2463800 w 2562506"/>
                  <a:gd name="connsiteY4-180" fmla="*/ 552450 h 692150"/>
                  <a:gd name="connsiteX5-181" fmla="*/ 69850 w 2562506"/>
                  <a:gd name="connsiteY5-182" fmla="*/ 565150 h 692150"/>
                  <a:gd name="connsiteX6-183" fmla="*/ 95250 w 2562506"/>
                  <a:gd name="connsiteY6-184" fmla="*/ 520700 h 692150"/>
                  <a:gd name="connsiteX7-185" fmla="*/ 0 w 2562506"/>
                  <a:gd name="connsiteY7-186" fmla="*/ 577850 h 692150"/>
                  <a:gd name="connsiteX8-187" fmla="*/ 38100 w 2562506"/>
                  <a:gd name="connsiteY8-188" fmla="*/ 666750 h 692150"/>
                  <a:gd name="connsiteX9-189" fmla="*/ 2393950 w 2562506"/>
                  <a:gd name="connsiteY9-190" fmla="*/ 692150 h 692150"/>
                  <a:gd name="connsiteX10-191" fmla="*/ 2425700 w 2562506"/>
                  <a:gd name="connsiteY10-192" fmla="*/ 666750 h 692150"/>
                  <a:gd name="connsiteX11-193" fmla="*/ 2479675 w 2562506"/>
                  <a:gd name="connsiteY11-194" fmla="*/ 692150 h 692150"/>
                  <a:gd name="connsiteX12-195" fmla="*/ 2562225 w 2562506"/>
                  <a:gd name="connsiteY12-196" fmla="*/ 685800 h 692150"/>
                  <a:gd name="connsiteX13-197" fmla="*/ 2555875 w 2562506"/>
                  <a:gd name="connsiteY13-198" fmla="*/ 171450 h 692150"/>
                  <a:gd name="connsiteX14-199" fmla="*/ 2470150 w 2562506"/>
                  <a:gd name="connsiteY14-200" fmla="*/ 95250 h 692150"/>
                  <a:gd name="connsiteX15-201" fmla="*/ 514350 w 2562506"/>
                  <a:gd name="connsiteY15-202" fmla="*/ 184150 h 692150"/>
                  <a:gd name="connsiteX16-203" fmla="*/ 184150 w 2562506"/>
                  <a:gd name="connsiteY16-204" fmla="*/ 0 h 692150"/>
                  <a:gd name="connsiteX0-205" fmla="*/ 184150 w 2562506"/>
                  <a:gd name="connsiteY0-206" fmla="*/ 0 h 692150"/>
                  <a:gd name="connsiteX1-207" fmla="*/ 9525 w 2562506"/>
                  <a:gd name="connsiteY1-208" fmla="*/ 152400 h 692150"/>
                  <a:gd name="connsiteX2-209" fmla="*/ 12700 w 2562506"/>
                  <a:gd name="connsiteY2-210" fmla="*/ 241300 h 692150"/>
                  <a:gd name="connsiteX3-211" fmla="*/ 2495550 w 2562506"/>
                  <a:gd name="connsiteY3-212" fmla="*/ 241300 h 692150"/>
                  <a:gd name="connsiteX4-213" fmla="*/ 2463800 w 2562506"/>
                  <a:gd name="connsiteY4-214" fmla="*/ 552450 h 692150"/>
                  <a:gd name="connsiteX5-215" fmla="*/ 69850 w 2562506"/>
                  <a:gd name="connsiteY5-216" fmla="*/ 565150 h 692150"/>
                  <a:gd name="connsiteX6-217" fmla="*/ 95250 w 2562506"/>
                  <a:gd name="connsiteY6-218" fmla="*/ 520700 h 692150"/>
                  <a:gd name="connsiteX7-219" fmla="*/ 0 w 2562506"/>
                  <a:gd name="connsiteY7-220" fmla="*/ 577850 h 692150"/>
                  <a:gd name="connsiteX8-221" fmla="*/ 38100 w 2562506"/>
                  <a:gd name="connsiteY8-222" fmla="*/ 666750 h 692150"/>
                  <a:gd name="connsiteX9-223" fmla="*/ 2393950 w 2562506"/>
                  <a:gd name="connsiteY9-224" fmla="*/ 692150 h 692150"/>
                  <a:gd name="connsiteX10-225" fmla="*/ 2435225 w 2562506"/>
                  <a:gd name="connsiteY10-226" fmla="*/ 666750 h 692150"/>
                  <a:gd name="connsiteX11-227" fmla="*/ 2479675 w 2562506"/>
                  <a:gd name="connsiteY11-228" fmla="*/ 692150 h 692150"/>
                  <a:gd name="connsiteX12-229" fmla="*/ 2562225 w 2562506"/>
                  <a:gd name="connsiteY12-230" fmla="*/ 685800 h 692150"/>
                  <a:gd name="connsiteX13-231" fmla="*/ 2555875 w 2562506"/>
                  <a:gd name="connsiteY13-232" fmla="*/ 171450 h 692150"/>
                  <a:gd name="connsiteX14-233" fmla="*/ 2470150 w 2562506"/>
                  <a:gd name="connsiteY14-234" fmla="*/ 95250 h 692150"/>
                  <a:gd name="connsiteX15-235" fmla="*/ 514350 w 2562506"/>
                  <a:gd name="connsiteY15-236" fmla="*/ 184150 h 692150"/>
                  <a:gd name="connsiteX16-237" fmla="*/ 184150 w 2562506"/>
                  <a:gd name="connsiteY16-238" fmla="*/ 0 h 692150"/>
                  <a:gd name="connsiteX0-239" fmla="*/ 184150 w 2562506"/>
                  <a:gd name="connsiteY0-240" fmla="*/ 0 h 692150"/>
                  <a:gd name="connsiteX1-241" fmla="*/ 9525 w 2562506"/>
                  <a:gd name="connsiteY1-242" fmla="*/ 152400 h 692150"/>
                  <a:gd name="connsiteX2-243" fmla="*/ 12700 w 2562506"/>
                  <a:gd name="connsiteY2-244" fmla="*/ 241300 h 692150"/>
                  <a:gd name="connsiteX3-245" fmla="*/ 2495550 w 2562506"/>
                  <a:gd name="connsiteY3-246" fmla="*/ 241300 h 692150"/>
                  <a:gd name="connsiteX4-247" fmla="*/ 2463800 w 2562506"/>
                  <a:gd name="connsiteY4-248" fmla="*/ 552450 h 692150"/>
                  <a:gd name="connsiteX5-249" fmla="*/ 69850 w 2562506"/>
                  <a:gd name="connsiteY5-250" fmla="*/ 565150 h 692150"/>
                  <a:gd name="connsiteX6-251" fmla="*/ 95250 w 2562506"/>
                  <a:gd name="connsiteY6-252" fmla="*/ 520700 h 692150"/>
                  <a:gd name="connsiteX7-253" fmla="*/ 0 w 2562506"/>
                  <a:gd name="connsiteY7-254" fmla="*/ 577850 h 692150"/>
                  <a:gd name="connsiteX8-255" fmla="*/ 9525 w 2562506"/>
                  <a:gd name="connsiteY8-256" fmla="*/ 688975 h 692150"/>
                  <a:gd name="connsiteX9-257" fmla="*/ 2393950 w 2562506"/>
                  <a:gd name="connsiteY9-258" fmla="*/ 692150 h 692150"/>
                  <a:gd name="connsiteX10-259" fmla="*/ 2435225 w 2562506"/>
                  <a:gd name="connsiteY10-260" fmla="*/ 666750 h 692150"/>
                  <a:gd name="connsiteX11-261" fmla="*/ 2479675 w 2562506"/>
                  <a:gd name="connsiteY11-262" fmla="*/ 692150 h 692150"/>
                  <a:gd name="connsiteX12-263" fmla="*/ 2562225 w 2562506"/>
                  <a:gd name="connsiteY12-264" fmla="*/ 685800 h 692150"/>
                  <a:gd name="connsiteX13-265" fmla="*/ 2555875 w 2562506"/>
                  <a:gd name="connsiteY13-266" fmla="*/ 171450 h 692150"/>
                  <a:gd name="connsiteX14-267" fmla="*/ 2470150 w 2562506"/>
                  <a:gd name="connsiteY14-268" fmla="*/ 95250 h 692150"/>
                  <a:gd name="connsiteX15-269" fmla="*/ 514350 w 2562506"/>
                  <a:gd name="connsiteY15-270" fmla="*/ 184150 h 692150"/>
                  <a:gd name="connsiteX16-271" fmla="*/ 184150 w 2562506"/>
                  <a:gd name="connsiteY16-272" fmla="*/ 0 h 692150"/>
                  <a:gd name="connsiteX0-273" fmla="*/ 180975 w 2559331"/>
                  <a:gd name="connsiteY0-274" fmla="*/ 0 h 692150"/>
                  <a:gd name="connsiteX1-275" fmla="*/ 6350 w 2559331"/>
                  <a:gd name="connsiteY1-276" fmla="*/ 152400 h 692150"/>
                  <a:gd name="connsiteX2-277" fmla="*/ 9525 w 2559331"/>
                  <a:gd name="connsiteY2-278" fmla="*/ 241300 h 692150"/>
                  <a:gd name="connsiteX3-279" fmla="*/ 2492375 w 2559331"/>
                  <a:gd name="connsiteY3-280" fmla="*/ 241300 h 692150"/>
                  <a:gd name="connsiteX4-281" fmla="*/ 2460625 w 2559331"/>
                  <a:gd name="connsiteY4-282" fmla="*/ 552450 h 692150"/>
                  <a:gd name="connsiteX5-283" fmla="*/ 66675 w 2559331"/>
                  <a:gd name="connsiteY5-284" fmla="*/ 565150 h 692150"/>
                  <a:gd name="connsiteX6-285" fmla="*/ 92075 w 2559331"/>
                  <a:gd name="connsiteY6-286" fmla="*/ 520700 h 692150"/>
                  <a:gd name="connsiteX7-287" fmla="*/ 0 w 2559331"/>
                  <a:gd name="connsiteY7-288" fmla="*/ 593725 h 692150"/>
                  <a:gd name="connsiteX8-289" fmla="*/ 6350 w 2559331"/>
                  <a:gd name="connsiteY8-290" fmla="*/ 688975 h 692150"/>
                  <a:gd name="connsiteX9-291" fmla="*/ 2390775 w 2559331"/>
                  <a:gd name="connsiteY9-292" fmla="*/ 692150 h 692150"/>
                  <a:gd name="connsiteX10-293" fmla="*/ 2432050 w 2559331"/>
                  <a:gd name="connsiteY10-294" fmla="*/ 666750 h 692150"/>
                  <a:gd name="connsiteX11-295" fmla="*/ 2476500 w 2559331"/>
                  <a:gd name="connsiteY11-296" fmla="*/ 692150 h 692150"/>
                  <a:gd name="connsiteX12-297" fmla="*/ 2559050 w 2559331"/>
                  <a:gd name="connsiteY12-298" fmla="*/ 685800 h 692150"/>
                  <a:gd name="connsiteX13-299" fmla="*/ 2552700 w 2559331"/>
                  <a:gd name="connsiteY13-300" fmla="*/ 171450 h 692150"/>
                  <a:gd name="connsiteX14-301" fmla="*/ 2466975 w 2559331"/>
                  <a:gd name="connsiteY14-302" fmla="*/ 95250 h 692150"/>
                  <a:gd name="connsiteX15-303" fmla="*/ 511175 w 2559331"/>
                  <a:gd name="connsiteY15-304" fmla="*/ 184150 h 692150"/>
                  <a:gd name="connsiteX16-305" fmla="*/ 180975 w 2559331"/>
                  <a:gd name="connsiteY16-306" fmla="*/ 0 h 692150"/>
                  <a:gd name="connsiteX0-307" fmla="*/ 180975 w 2559331"/>
                  <a:gd name="connsiteY0-308" fmla="*/ 0 h 692150"/>
                  <a:gd name="connsiteX1-309" fmla="*/ 6350 w 2559331"/>
                  <a:gd name="connsiteY1-310" fmla="*/ 152400 h 692150"/>
                  <a:gd name="connsiteX2-311" fmla="*/ 9525 w 2559331"/>
                  <a:gd name="connsiteY2-312" fmla="*/ 241300 h 692150"/>
                  <a:gd name="connsiteX3-313" fmla="*/ 2492375 w 2559331"/>
                  <a:gd name="connsiteY3-314" fmla="*/ 241300 h 692150"/>
                  <a:gd name="connsiteX4-315" fmla="*/ 2460625 w 2559331"/>
                  <a:gd name="connsiteY4-316" fmla="*/ 552450 h 692150"/>
                  <a:gd name="connsiteX5-317" fmla="*/ 66675 w 2559331"/>
                  <a:gd name="connsiteY5-318" fmla="*/ 565150 h 692150"/>
                  <a:gd name="connsiteX6-319" fmla="*/ 88900 w 2559331"/>
                  <a:gd name="connsiteY6-320" fmla="*/ 568325 h 692150"/>
                  <a:gd name="connsiteX7-321" fmla="*/ 92075 w 2559331"/>
                  <a:gd name="connsiteY7-322" fmla="*/ 520700 h 692150"/>
                  <a:gd name="connsiteX8-323" fmla="*/ 0 w 2559331"/>
                  <a:gd name="connsiteY8-324" fmla="*/ 593725 h 692150"/>
                  <a:gd name="connsiteX9-325" fmla="*/ 6350 w 2559331"/>
                  <a:gd name="connsiteY9-326" fmla="*/ 688975 h 692150"/>
                  <a:gd name="connsiteX10-327" fmla="*/ 2390775 w 2559331"/>
                  <a:gd name="connsiteY10-328" fmla="*/ 692150 h 692150"/>
                  <a:gd name="connsiteX11-329" fmla="*/ 2432050 w 2559331"/>
                  <a:gd name="connsiteY11-330" fmla="*/ 666750 h 692150"/>
                  <a:gd name="connsiteX12-331" fmla="*/ 2476500 w 2559331"/>
                  <a:gd name="connsiteY12-332" fmla="*/ 692150 h 692150"/>
                  <a:gd name="connsiteX13-333" fmla="*/ 2559050 w 2559331"/>
                  <a:gd name="connsiteY13-334" fmla="*/ 685800 h 692150"/>
                  <a:gd name="connsiteX14-335" fmla="*/ 2552700 w 2559331"/>
                  <a:gd name="connsiteY14-336" fmla="*/ 171450 h 692150"/>
                  <a:gd name="connsiteX15-337" fmla="*/ 2466975 w 2559331"/>
                  <a:gd name="connsiteY15-338" fmla="*/ 95250 h 692150"/>
                  <a:gd name="connsiteX16-339" fmla="*/ 511175 w 2559331"/>
                  <a:gd name="connsiteY16-340" fmla="*/ 184150 h 692150"/>
                  <a:gd name="connsiteX17" fmla="*/ 180975 w 2559331"/>
                  <a:gd name="connsiteY17" fmla="*/ 0 h 692150"/>
                  <a:gd name="connsiteX0-341" fmla="*/ 180975 w 2559331"/>
                  <a:gd name="connsiteY0-342" fmla="*/ 0 h 692150"/>
                  <a:gd name="connsiteX1-343" fmla="*/ 6350 w 2559331"/>
                  <a:gd name="connsiteY1-344" fmla="*/ 152400 h 692150"/>
                  <a:gd name="connsiteX2-345" fmla="*/ 9525 w 2559331"/>
                  <a:gd name="connsiteY2-346" fmla="*/ 241300 h 692150"/>
                  <a:gd name="connsiteX3-347" fmla="*/ 2454275 w 2559331"/>
                  <a:gd name="connsiteY3-348" fmla="*/ 234950 h 692150"/>
                  <a:gd name="connsiteX4-349" fmla="*/ 2460625 w 2559331"/>
                  <a:gd name="connsiteY4-350" fmla="*/ 552450 h 692150"/>
                  <a:gd name="connsiteX5-351" fmla="*/ 66675 w 2559331"/>
                  <a:gd name="connsiteY5-352" fmla="*/ 565150 h 692150"/>
                  <a:gd name="connsiteX6-353" fmla="*/ 88900 w 2559331"/>
                  <a:gd name="connsiteY6-354" fmla="*/ 568325 h 692150"/>
                  <a:gd name="connsiteX7-355" fmla="*/ 92075 w 2559331"/>
                  <a:gd name="connsiteY7-356" fmla="*/ 520700 h 692150"/>
                  <a:gd name="connsiteX8-357" fmla="*/ 0 w 2559331"/>
                  <a:gd name="connsiteY8-358" fmla="*/ 593725 h 692150"/>
                  <a:gd name="connsiteX9-359" fmla="*/ 6350 w 2559331"/>
                  <a:gd name="connsiteY9-360" fmla="*/ 688975 h 692150"/>
                  <a:gd name="connsiteX10-361" fmla="*/ 2390775 w 2559331"/>
                  <a:gd name="connsiteY10-362" fmla="*/ 692150 h 692150"/>
                  <a:gd name="connsiteX11-363" fmla="*/ 2432050 w 2559331"/>
                  <a:gd name="connsiteY11-364" fmla="*/ 666750 h 692150"/>
                  <a:gd name="connsiteX12-365" fmla="*/ 2476500 w 2559331"/>
                  <a:gd name="connsiteY12-366" fmla="*/ 692150 h 692150"/>
                  <a:gd name="connsiteX13-367" fmla="*/ 2559050 w 2559331"/>
                  <a:gd name="connsiteY13-368" fmla="*/ 685800 h 692150"/>
                  <a:gd name="connsiteX14-369" fmla="*/ 2552700 w 2559331"/>
                  <a:gd name="connsiteY14-370" fmla="*/ 171450 h 692150"/>
                  <a:gd name="connsiteX15-371" fmla="*/ 2466975 w 2559331"/>
                  <a:gd name="connsiteY15-372" fmla="*/ 95250 h 692150"/>
                  <a:gd name="connsiteX16-373" fmla="*/ 511175 w 2559331"/>
                  <a:gd name="connsiteY16-374" fmla="*/ 184150 h 692150"/>
                  <a:gd name="connsiteX17-375" fmla="*/ 180975 w 2559331"/>
                  <a:gd name="connsiteY17-376" fmla="*/ 0 h 692150"/>
                  <a:gd name="connsiteX0-377" fmla="*/ 180975 w 2559331"/>
                  <a:gd name="connsiteY0-378" fmla="*/ 0 h 692150"/>
                  <a:gd name="connsiteX1-379" fmla="*/ 6350 w 2559331"/>
                  <a:gd name="connsiteY1-380" fmla="*/ 152400 h 692150"/>
                  <a:gd name="connsiteX2-381" fmla="*/ 9525 w 2559331"/>
                  <a:gd name="connsiteY2-382" fmla="*/ 241300 h 692150"/>
                  <a:gd name="connsiteX3-383" fmla="*/ 2454275 w 2559331"/>
                  <a:gd name="connsiteY3-384" fmla="*/ 234950 h 692150"/>
                  <a:gd name="connsiteX4-385" fmla="*/ 2454275 w 2559331"/>
                  <a:gd name="connsiteY4-386" fmla="*/ 552450 h 692150"/>
                  <a:gd name="connsiteX5-387" fmla="*/ 66675 w 2559331"/>
                  <a:gd name="connsiteY5-388" fmla="*/ 565150 h 692150"/>
                  <a:gd name="connsiteX6-389" fmla="*/ 88900 w 2559331"/>
                  <a:gd name="connsiteY6-390" fmla="*/ 568325 h 692150"/>
                  <a:gd name="connsiteX7-391" fmla="*/ 92075 w 2559331"/>
                  <a:gd name="connsiteY7-392" fmla="*/ 520700 h 692150"/>
                  <a:gd name="connsiteX8-393" fmla="*/ 0 w 2559331"/>
                  <a:gd name="connsiteY8-394" fmla="*/ 593725 h 692150"/>
                  <a:gd name="connsiteX9-395" fmla="*/ 6350 w 2559331"/>
                  <a:gd name="connsiteY9-396" fmla="*/ 688975 h 692150"/>
                  <a:gd name="connsiteX10-397" fmla="*/ 2390775 w 2559331"/>
                  <a:gd name="connsiteY10-398" fmla="*/ 692150 h 692150"/>
                  <a:gd name="connsiteX11-399" fmla="*/ 2432050 w 2559331"/>
                  <a:gd name="connsiteY11-400" fmla="*/ 666750 h 692150"/>
                  <a:gd name="connsiteX12-401" fmla="*/ 2476500 w 2559331"/>
                  <a:gd name="connsiteY12-402" fmla="*/ 692150 h 692150"/>
                  <a:gd name="connsiteX13-403" fmla="*/ 2559050 w 2559331"/>
                  <a:gd name="connsiteY13-404" fmla="*/ 685800 h 692150"/>
                  <a:gd name="connsiteX14-405" fmla="*/ 2552700 w 2559331"/>
                  <a:gd name="connsiteY14-406" fmla="*/ 171450 h 692150"/>
                  <a:gd name="connsiteX15-407" fmla="*/ 2466975 w 2559331"/>
                  <a:gd name="connsiteY15-408" fmla="*/ 95250 h 692150"/>
                  <a:gd name="connsiteX16-409" fmla="*/ 511175 w 2559331"/>
                  <a:gd name="connsiteY16-410" fmla="*/ 184150 h 692150"/>
                  <a:gd name="connsiteX17-411" fmla="*/ 180975 w 2559331"/>
                  <a:gd name="connsiteY17-412" fmla="*/ 0 h 692150"/>
                  <a:gd name="connsiteX0-413" fmla="*/ 180975 w 2559331"/>
                  <a:gd name="connsiteY0-414" fmla="*/ 0 h 692150"/>
                  <a:gd name="connsiteX1-415" fmla="*/ 6350 w 2559331"/>
                  <a:gd name="connsiteY1-416" fmla="*/ 152400 h 692150"/>
                  <a:gd name="connsiteX2-417" fmla="*/ 9525 w 2559331"/>
                  <a:gd name="connsiteY2-418" fmla="*/ 241300 h 692150"/>
                  <a:gd name="connsiteX3-419" fmla="*/ 2454275 w 2559331"/>
                  <a:gd name="connsiteY3-420" fmla="*/ 234950 h 692150"/>
                  <a:gd name="connsiteX4-421" fmla="*/ 2454275 w 2559331"/>
                  <a:gd name="connsiteY4-422" fmla="*/ 552450 h 692150"/>
                  <a:gd name="connsiteX5-423" fmla="*/ 66675 w 2559331"/>
                  <a:gd name="connsiteY5-424" fmla="*/ 565150 h 692150"/>
                  <a:gd name="connsiteX6-425" fmla="*/ 88900 w 2559331"/>
                  <a:gd name="connsiteY6-426" fmla="*/ 568325 h 692150"/>
                  <a:gd name="connsiteX7-427" fmla="*/ 92075 w 2559331"/>
                  <a:gd name="connsiteY7-428" fmla="*/ 520700 h 692150"/>
                  <a:gd name="connsiteX8-429" fmla="*/ 0 w 2559331"/>
                  <a:gd name="connsiteY8-430" fmla="*/ 593725 h 692150"/>
                  <a:gd name="connsiteX9-431" fmla="*/ 6350 w 2559331"/>
                  <a:gd name="connsiteY9-432" fmla="*/ 688975 h 692150"/>
                  <a:gd name="connsiteX10-433" fmla="*/ 2390775 w 2559331"/>
                  <a:gd name="connsiteY10-434" fmla="*/ 692150 h 692150"/>
                  <a:gd name="connsiteX11-435" fmla="*/ 2432050 w 2559331"/>
                  <a:gd name="connsiteY11-436" fmla="*/ 666750 h 692150"/>
                  <a:gd name="connsiteX12-437" fmla="*/ 2476500 w 2559331"/>
                  <a:gd name="connsiteY12-438" fmla="*/ 692150 h 692150"/>
                  <a:gd name="connsiteX13-439" fmla="*/ 2559050 w 2559331"/>
                  <a:gd name="connsiteY13-440" fmla="*/ 685800 h 692150"/>
                  <a:gd name="connsiteX14-441" fmla="*/ 2552700 w 2559331"/>
                  <a:gd name="connsiteY14-442" fmla="*/ 171450 h 692150"/>
                  <a:gd name="connsiteX15-443" fmla="*/ 2466975 w 2559331"/>
                  <a:gd name="connsiteY15-444" fmla="*/ 95250 h 692150"/>
                  <a:gd name="connsiteX16-445" fmla="*/ 511175 w 2559331"/>
                  <a:gd name="connsiteY16-446" fmla="*/ 184150 h 692150"/>
                  <a:gd name="connsiteX17-447" fmla="*/ 180975 w 2559331"/>
                  <a:gd name="connsiteY17-448" fmla="*/ 0 h 692150"/>
                  <a:gd name="connsiteX0-449" fmla="*/ 180975 w 2559331"/>
                  <a:gd name="connsiteY0-450" fmla="*/ 0 h 692150"/>
                  <a:gd name="connsiteX1-451" fmla="*/ 6350 w 2559331"/>
                  <a:gd name="connsiteY1-452" fmla="*/ 152400 h 692150"/>
                  <a:gd name="connsiteX2-453" fmla="*/ 9525 w 2559331"/>
                  <a:gd name="connsiteY2-454" fmla="*/ 241300 h 692150"/>
                  <a:gd name="connsiteX3-455" fmla="*/ 2454275 w 2559331"/>
                  <a:gd name="connsiteY3-456" fmla="*/ 234950 h 692150"/>
                  <a:gd name="connsiteX4-457" fmla="*/ 2454275 w 2559331"/>
                  <a:gd name="connsiteY4-458" fmla="*/ 552450 h 692150"/>
                  <a:gd name="connsiteX5-459" fmla="*/ 66675 w 2559331"/>
                  <a:gd name="connsiteY5-460" fmla="*/ 565150 h 692150"/>
                  <a:gd name="connsiteX6-461" fmla="*/ 88900 w 2559331"/>
                  <a:gd name="connsiteY6-462" fmla="*/ 568325 h 692150"/>
                  <a:gd name="connsiteX7-463" fmla="*/ 92075 w 2559331"/>
                  <a:gd name="connsiteY7-464" fmla="*/ 520700 h 692150"/>
                  <a:gd name="connsiteX8-465" fmla="*/ 0 w 2559331"/>
                  <a:gd name="connsiteY8-466" fmla="*/ 593725 h 692150"/>
                  <a:gd name="connsiteX9-467" fmla="*/ 6350 w 2559331"/>
                  <a:gd name="connsiteY9-468" fmla="*/ 688975 h 692150"/>
                  <a:gd name="connsiteX10-469" fmla="*/ 2390775 w 2559331"/>
                  <a:gd name="connsiteY10-470" fmla="*/ 692150 h 692150"/>
                  <a:gd name="connsiteX11-471" fmla="*/ 2476500 w 2559331"/>
                  <a:gd name="connsiteY11-472" fmla="*/ 692150 h 692150"/>
                  <a:gd name="connsiteX12-473" fmla="*/ 2559050 w 2559331"/>
                  <a:gd name="connsiteY12-474" fmla="*/ 685800 h 692150"/>
                  <a:gd name="connsiteX13-475" fmla="*/ 2552700 w 2559331"/>
                  <a:gd name="connsiteY13-476" fmla="*/ 171450 h 692150"/>
                  <a:gd name="connsiteX14-477" fmla="*/ 2466975 w 2559331"/>
                  <a:gd name="connsiteY14-478" fmla="*/ 95250 h 692150"/>
                  <a:gd name="connsiteX15-479" fmla="*/ 511175 w 2559331"/>
                  <a:gd name="connsiteY15-480" fmla="*/ 184150 h 692150"/>
                  <a:gd name="connsiteX16-481" fmla="*/ 180975 w 2559331"/>
                  <a:gd name="connsiteY16-482" fmla="*/ 0 h 692150"/>
                  <a:gd name="connsiteX0-483" fmla="*/ 180975 w 2559331"/>
                  <a:gd name="connsiteY0-484" fmla="*/ 0 h 692150"/>
                  <a:gd name="connsiteX1-485" fmla="*/ 6350 w 2559331"/>
                  <a:gd name="connsiteY1-486" fmla="*/ 152400 h 692150"/>
                  <a:gd name="connsiteX2-487" fmla="*/ 9525 w 2559331"/>
                  <a:gd name="connsiteY2-488" fmla="*/ 241300 h 692150"/>
                  <a:gd name="connsiteX3-489" fmla="*/ 2454275 w 2559331"/>
                  <a:gd name="connsiteY3-490" fmla="*/ 234950 h 692150"/>
                  <a:gd name="connsiteX4-491" fmla="*/ 2454275 w 2559331"/>
                  <a:gd name="connsiteY4-492" fmla="*/ 552450 h 692150"/>
                  <a:gd name="connsiteX5-493" fmla="*/ 66675 w 2559331"/>
                  <a:gd name="connsiteY5-494" fmla="*/ 565150 h 692150"/>
                  <a:gd name="connsiteX6-495" fmla="*/ 88900 w 2559331"/>
                  <a:gd name="connsiteY6-496" fmla="*/ 568325 h 692150"/>
                  <a:gd name="connsiteX7-497" fmla="*/ 92075 w 2559331"/>
                  <a:gd name="connsiteY7-498" fmla="*/ 520700 h 692150"/>
                  <a:gd name="connsiteX8-499" fmla="*/ 0 w 2559331"/>
                  <a:gd name="connsiteY8-500" fmla="*/ 593725 h 692150"/>
                  <a:gd name="connsiteX9-501" fmla="*/ 6350 w 2559331"/>
                  <a:gd name="connsiteY9-502" fmla="*/ 688975 h 692150"/>
                  <a:gd name="connsiteX10-503" fmla="*/ 2390775 w 2559331"/>
                  <a:gd name="connsiteY10-504" fmla="*/ 692150 h 692150"/>
                  <a:gd name="connsiteX11-505" fmla="*/ 2559050 w 2559331"/>
                  <a:gd name="connsiteY11-506" fmla="*/ 685800 h 692150"/>
                  <a:gd name="connsiteX12-507" fmla="*/ 2552700 w 2559331"/>
                  <a:gd name="connsiteY12-508" fmla="*/ 171450 h 692150"/>
                  <a:gd name="connsiteX13-509" fmla="*/ 2466975 w 2559331"/>
                  <a:gd name="connsiteY13-510" fmla="*/ 95250 h 692150"/>
                  <a:gd name="connsiteX14-511" fmla="*/ 511175 w 2559331"/>
                  <a:gd name="connsiteY14-512" fmla="*/ 184150 h 692150"/>
                  <a:gd name="connsiteX15-513" fmla="*/ 180975 w 2559331"/>
                  <a:gd name="connsiteY15-514" fmla="*/ 0 h 692150"/>
                  <a:gd name="connsiteX0-515" fmla="*/ 180975 w 2559331"/>
                  <a:gd name="connsiteY0-516" fmla="*/ 0 h 688975"/>
                  <a:gd name="connsiteX1-517" fmla="*/ 6350 w 2559331"/>
                  <a:gd name="connsiteY1-518" fmla="*/ 152400 h 688975"/>
                  <a:gd name="connsiteX2-519" fmla="*/ 9525 w 2559331"/>
                  <a:gd name="connsiteY2-520" fmla="*/ 241300 h 688975"/>
                  <a:gd name="connsiteX3-521" fmla="*/ 2454275 w 2559331"/>
                  <a:gd name="connsiteY3-522" fmla="*/ 234950 h 688975"/>
                  <a:gd name="connsiteX4-523" fmla="*/ 2454275 w 2559331"/>
                  <a:gd name="connsiteY4-524" fmla="*/ 552450 h 688975"/>
                  <a:gd name="connsiteX5-525" fmla="*/ 66675 w 2559331"/>
                  <a:gd name="connsiteY5-526" fmla="*/ 565150 h 688975"/>
                  <a:gd name="connsiteX6-527" fmla="*/ 88900 w 2559331"/>
                  <a:gd name="connsiteY6-528" fmla="*/ 568325 h 688975"/>
                  <a:gd name="connsiteX7-529" fmla="*/ 92075 w 2559331"/>
                  <a:gd name="connsiteY7-530" fmla="*/ 520700 h 688975"/>
                  <a:gd name="connsiteX8-531" fmla="*/ 0 w 2559331"/>
                  <a:gd name="connsiteY8-532" fmla="*/ 593725 h 688975"/>
                  <a:gd name="connsiteX9-533" fmla="*/ 6350 w 2559331"/>
                  <a:gd name="connsiteY9-534" fmla="*/ 688975 h 688975"/>
                  <a:gd name="connsiteX10-535" fmla="*/ 2559050 w 2559331"/>
                  <a:gd name="connsiteY10-536" fmla="*/ 685800 h 688975"/>
                  <a:gd name="connsiteX11-537" fmla="*/ 2552700 w 2559331"/>
                  <a:gd name="connsiteY11-538" fmla="*/ 171450 h 688975"/>
                  <a:gd name="connsiteX12-539" fmla="*/ 2466975 w 2559331"/>
                  <a:gd name="connsiteY12-540" fmla="*/ 95250 h 688975"/>
                  <a:gd name="connsiteX13-541" fmla="*/ 511175 w 2559331"/>
                  <a:gd name="connsiteY13-542" fmla="*/ 184150 h 688975"/>
                  <a:gd name="connsiteX14-543" fmla="*/ 180975 w 2559331"/>
                  <a:gd name="connsiteY14-544" fmla="*/ 0 h 688975"/>
                  <a:gd name="connsiteX0-545" fmla="*/ 180975 w 2572231"/>
                  <a:gd name="connsiteY0-546" fmla="*/ 0 h 688975"/>
                  <a:gd name="connsiteX1-547" fmla="*/ 6350 w 2572231"/>
                  <a:gd name="connsiteY1-548" fmla="*/ 152400 h 688975"/>
                  <a:gd name="connsiteX2-549" fmla="*/ 9525 w 2572231"/>
                  <a:gd name="connsiteY2-550" fmla="*/ 241300 h 688975"/>
                  <a:gd name="connsiteX3-551" fmla="*/ 2454275 w 2572231"/>
                  <a:gd name="connsiteY3-552" fmla="*/ 234950 h 688975"/>
                  <a:gd name="connsiteX4-553" fmla="*/ 2454275 w 2572231"/>
                  <a:gd name="connsiteY4-554" fmla="*/ 552450 h 688975"/>
                  <a:gd name="connsiteX5-555" fmla="*/ 66675 w 2572231"/>
                  <a:gd name="connsiteY5-556" fmla="*/ 565150 h 688975"/>
                  <a:gd name="connsiteX6-557" fmla="*/ 88900 w 2572231"/>
                  <a:gd name="connsiteY6-558" fmla="*/ 568325 h 688975"/>
                  <a:gd name="connsiteX7-559" fmla="*/ 92075 w 2572231"/>
                  <a:gd name="connsiteY7-560" fmla="*/ 520700 h 688975"/>
                  <a:gd name="connsiteX8-561" fmla="*/ 0 w 2572231"/>
                  <a:gd name="connsiteY8-562" fmla="*/ 593725 h 688975"/>
                  <a:gd name="connsiteX9-563" fmla="*/ 6350 w 2572231"/>
                  <a:gd name="connsiteY9-564" fmla="*/ 688975 h 688975"/>
                  <a:gd name="connsiteX10-565" fmla="*/ 2559050 w 2572231"/>
                  <a:gd name="connsiteY10-566" fmla="*/ 685800 h 688975"/>
                  <a:gd name="connsiteX11-567" fmla="*/ 2552700 w 2572231"/>
                  <a:gd name="connsiteY11-568" fmla="*/ 171450 h 688975"/>
                  <a:gd name="connsiteX12-569" fmla="*/ 2466975 w 2572231"/>
                  <a:gd name="connsiteY12-570" fmla="*/ 95250 h 688975"/>
                  <a:gd name="connsiteX13-571" fmla="*/ 511175 w 2572231"/>
                  <a:gd name="connsiteY13-572" fmla="*/ 184150 h 688975"/>
                  <a:gd name="connsiteX14-573" fmla="*/ 180975 w 2572231"/>
                  <a:gd name="connsiteY14-574" fmla="*/ 0 h 688975"/>
                  <a:gd name="connsiteX0-575" fmla="*/ 180975 w 2572231"/>
                  <a:gd name="connsiteY0-576" fmla="*/ 0 h 688975"/>
                  <a:gd name="connsiteX1-577" fmla="*/ 6350 w 2572231"/>
                  <a:gd name="connsiteY1-578" fmla="*/ 152400 h 688975"/>
                  <a:gd name="connsiteX2-579" fmla="*/ 9525 w 2572231"/>
                  <a:gd name="connsiteY2-580" fmla="*/ 241300 h 688975"/>
                  <a:gd name="connsiteX3-581" fmla="*/ 2454275 w 2572231"/>
                  <a:gd name="connsiteY3-582" fmla="*/ 234950 h 688975"/>
                  <a:gd name="connsiteX4-583" fmla="*/ 2454275 w 2572231"/>
                  <a:gd name="connsiteY4-584" fmla="*/ 552450 h 688975"/>
                  <a:gd name="connsiteX5-585" fmla="*/ 66675 w 2572231"/>
                  <a:gd name="connsiteY5-586" fmla="*/ 565150 h 688975"/>
                  <a:gd name="connsiteX6-587" fmla="*/ 88900 w 2572231"/>
                  <a:gd name="connsiteY6-588" fmla="*/ 568325 h 688975"/>
                  <a:gd name="connsiteX7-589" fmla="*/ 92075 w 2572231"/>
                  <a:gd name="connsiteY7-590" fmla="*/ 520700 h 688975"/>
                  <a:gd name="connsiteX8-591" fmla="*/ 0 w 2572231"/>
                  <a:gd name="connsiteY8-592" fmla="*/ 593725 h 688975"/>
                  <a:gd name="connsiteX9-593" fmla="*/ 6350 w 2572231"/>
                  <a:gd name="connsiteY9-594" fmla="*/ 688975 h 688975"/>
                  <a:gd name="connsiteX10-595" fmla="*/ 2559050 w 2572231"/>
                  <a:gd name="connsiteY10-596" fmla="*/ 685800 h 688975"/>
                  <a:gd name="connsiteX11-597" fmla="*/ 2552700 w 2572231"/>
                  <a:gd name="connsiteY11-598" fmla="*/ 171450 h 688975"/>
                  <a:gd name="connsiteX12-599" fmla="*/ 2466975 w 2572231"/>
                  <a:gd name="connsiteY12-600" fmla="*/ 95250 h 688975"/>
                  <a:gd name="connsiteX13-601" fmla="*/ 511175 w 2572231"/>
                  <a:gd name="connsiteY13-602" fmla="*/ 184150 h 688975"/>
                  <a:gd name="connsiteX14-603" fmla="*/ 180975 w 2572231"/>
                  <a:gd name="connsiteY14-604" fmla="*/ 0 h 688975"/>
                  <a:gd name="connsiteX0-605" fmla="*/ 180975 w 2574798"/>
                  <a:gd name="connsiteY0-606" fmla="*/ 0 h 688975"/>
                  <a:gd name="connsiteX1-607" fmla="*/ 6350 w 2574798"/>
                  <a:gd name="connsiteY1-608" fmla="*/ 152400 h 688975"/>
                  <a:gd name="connsiteX2-609" fmla="*/ 9525 w 2574798"/>
                  <a:gd name="connsiteY2-610" fmla="*/ 241300 h 688975"/>
                  <a:gd name="connsiteX3-611" fmla="*/ 2454275 w 2574798"/>
                  <a:gd name="connsiteY3-612" fmla="*/ 234950 h 688975"/>
                  <a:gd name="connsiteX4-613" fmla="*/ 2454275 w 2574798"/>
                  <a:gd name="connsiteY4-614" fmla="*/ 552450 h 688975"/>
                  <a:gd name="connsiteX5-615" fmla="*/ 66675 w 2574798"/>
                  <a:gd name="connsiteY5-616" fmla="*/ 565150 h 688975"/>
                  <a:gd name="connsiteX6-617" fmla="*/ 88900 w 2574798"/>
                  <a:gd name="connsiteY6-618" fmla="*/ 568325 h 688975"/>
                  <a:gd name="connsiteX7-619" fmla="*/ 92075 w 2574798"/>
                  <a:gd name="connsiteY7-620" fmla="*/ 520700 h 688975"/>
                  <a:gd name="connsiteX8-621" fmla="*/ 0 w 2574798"/>
                  <a:gd name="connsiteY8-622" fmla="*/ 593725 h 688975"/>
                  <a:gd name="connsiteX9-623" fmla="*/ 6350 w 2574798"/>
                  <a:gd name="connsiteY9-624" fmla="*/ 688975 h 688975"/>
                  <a:gd name="connsiteX10-625" fmla="*/ 2562225 w 2574798"/>
                  <a:gd name="connsiteY10-626" fmla="*/ 666750 h 688975"/>
                  <a:gd name="connsiteX11-627" fmla="*/ 2552700 w 2574798"/>
                  <a:gd name="connsiteY11-628" fmla="*/ 171450 h 688975"/>
                  <a:gd name="connsiteX12-629" fmla="*/ 2466975 w 2574798"/>
                  <a:gd name="connsiteY12-630" fmla="*/ 95250 h 688975"/>
                  <a:gd name="connsiteX13-631" fmla="*/ 511175 w 2574798"/>
                  <a:gd name="connsiteY13-632" fmla="*/ 184150 h 688975"/>
                  <a:gd name="connsiteX14-633" fmla="*/ 180975 w 2574798"/>
                  <a:gd name="connsiteY14-634" fmla="*/ 0 h 688975"/>
                  <a:gd name="connsiteX0-635" fmla="*/ 180975 w 2574798"/>
                  <a:gd name="connsiteY0-636" fmla="*/ 0 h 688975"/>
                  <a:gd name="connsiteX1-637" fmla="*/ 6350 w 2574798"/>
                  <a:gd name="connsiteY1-638" fmla="*/ 152400 h 688975"/>
                  <a:gd name="connsiteX2-639" fmla="*/ 9525 w 2574798"/>
                  <a:gd name="connsiteY2-640" fmla="*/ 241300 h 688975"/>
                  <a:gd name="connsiteX3-641" fmla="*/ 2454275 w 2574798"/>
                  <a:gd name="connsiteY3-642" fmla="*/ 234950 h 688975"/>
                  <a:gd name="connsiteX4-643" fmla="*/ 2454275 w 2574798"/>
                  <a:gd name="connsiteY4-644" fmla="*/ 552450 h 688975"/>
                  <a:gd name="connsiteX5-645" fmla="*/ 66675 w 2574798"/>
                  <a:gd name="connsiteY5-646" fmla="*/ 565150 h 688975"/>
                  <a:gd name="connsiteX6-647" fmla="*/ 88900 w 2574798"/>
                  <a:gd name="connsiteY6-648" fmla="*/ 568325 h 688975"/>
                  <a:gd name="connsiteX7-649" fmla="*/ 92075 w 2574798"/>
                  <a:gd name="connsiteY7-650" fmla="*/ 520700 h 688975"/>
                  <a:gd name="connsiteX8-651" fmla="*/ 0 w 2574798"/>
                  <a:gd name="connsiteY8-652" fmla="*/ 593725 h 688975"/>
                  <a:gd name="connsiteX9-653" fmla="*/ 6350 w 2574798"/>
                  <a:gd name="connsiteY9-654" fmla="*/ 688975 h 688975"/>
                  <a:gd name="connsiteX10-655" fmla="*/ 2562225 w 2574798"/>
                  <a:gd name="connsiteY10-656" fmla="*/ 666750 h 688975"/>
                  <a:gd name="connsiteX11-657" fmla="*/ 2552700 w 2574798"/>
                  <a:gd name="connsiteY11-658" fmla="*/ 171450 h 688975"/>
                  <a:gd name="connsiteX12-659" fmla="*/ 2466975 w 2574798"/>
                  <a:gd name="connsiteY12-660" fmla="*/ 95250 h 688975"/>
                  <a:gd name="connsiteX13-661" fmla="*/ 511175 w 2574798"/>
                  <a:gd name="connsiteY13-662" fmla="*/ 184150 h 688975"/>
                  <a:gd name="connsiteX14-663" fmla="*/ 180975 w 2574798"/>
                  <a:gd name="connsiteY14-664" fmla="*/ 0 h 688975"/>
                  <a:gd name="connsiteX0-665" fmla="*/ 180975 w 2577418"/>
                  <a:gd name="connsiteY0-666" fmla="*/ 0 h 688975"/>
                  <a:gd name="connsiteX1-667" fmla="*/ 6350 w 2577418"/>
                  <a:gd name="connsiteY1-668" fmla="*/ 152400 h 688975"/>
                  <a:gd name="connsiteX2-669" fmla="*/ 9525 w 2577418"/>
                  <a:gd name="connsiteY2-670" fmla="*/ 241300 h 688975"/>
                  <a:gd name="connsiteX3-671" fmla="*/ 2454275 w 2577418"/>
                  <a:gd name="connsiteY3-672" fmla="*/ 234950 h 688975"/>
                  <a:gd name="connsiteX4-673" fmla="*/ 2454275 w 2577418"/>
                  <a:gd name="connsiteY4-674" fmla="*/ 552450 h 688975"/>
                  <a:gd name="connsiteX5-675" fmla="*/ 66675 w 2577418"/>
                  <a:gd name="connsiteY5-676" fmla="*/ 565150 h 688975"/>
                  <a:gd name="connsiteX6-677" fmla="*/ 88900 w 2577418"/>
                  <a:gd name="connsiteY6-678" fmla="*/ 568325 h 688975"/>
                  <a:gd name="connsiteX7-679" fmla="*/ 92075 w 2577418"/>
                  <a:gd name="connsiteY7-680" fmla="*/ 520700 h 688975"/>
                  <a:gd name="connsiteX8-681" fmla="*/ 0 w 2577418"/>
                  <a:gd name="connsiteY8-682" fmla="*/ 593725 h 688975"/>
                  <a:gd name="connsiteX9-683" fmla="*/ 6350 w 2577418"/>
                  <a:gd name="connsiteY9-684" fmla="*/ 688975 h 688975"/>
                  <a:gd name="connsiteX10-685" fmla="*/ 2565400 w 2577418"/>
                  <a:gd name="connsiteY10-686" fmla="*/ 688975 h 688975"/>
                  <a:gd name="connsiteX11-687" fmla="*/ 2552700 w 2577418"/>
                  <a:gd name="connsiteY11-688" fmla="*/ 171450 h 688975"/>
                  <a:gd name="connsiteX12-689" fmla="*/ 2466975 w 2577418"/>
                  <a:gd name="connsiteY12-690" fmla="*/ 95250 h 688975"/>
                  <a:gd name="connsiteX13-691" fmla="*/ 511175 w 2577418"/>
                  <a:gd name="connsiteY13-692" fmla="*/ 184150 h 688975"/>
                  <a:gd name="connsiteX14-693" fmla="*/ 180975 w 2577418"/>
                  <a:gd name="connsiteY14-694" fmla="*/ 0 h 688975"/>
                  <a:gd name="connsiteX0-695" fmla="*/ 180975 w 2577418"/>
                  <a:gd name="connsiteY0-696" fmla="*/ 0 h 688975"/>
                  <a:gd name="connsiteX1-697" fmla="*/ 6350 w 2577418"/>
                  <a:gd name="connsiteY1-698" fmla="*/ 152400 h 688975"/>
                  <a:gd name="connsiteX2-699" fmla="*/ 9525 w 2577418"/>
                  <a:gd name="connsiteY2-700" fmla="*/ 241300 h 688975"/>
                  <a:gd name="connsiteX3-701" fmla="*/ 2454275 w 2577418"/>
                  <a:gd name="connsiteY3-702" fmla="*/ 234950 h 688975"/>
                  <a:gd name="connsiteX4-703" fmla="*/ 2454275 w 2577418"/>
                  <a:gd name="connsiteY4-704" fmla="*/ 552450 h 688975"/>
                  <a:gd name="connsiteX5-705" fmla="*/ 66675 w 2577418"/>
                  <a:gd name="connsiteY5-706" fmla="*/ 565150 h 688975"/>
                  <a:gd name="connsiteX6-707" fmla="*/ 88900 w 2577418"/>
                  <a:gd name="connsiteY6-708" fmla="*/ 568325 h 688975"/>
                  <a:gd name="connsiteX7-709" fmla="*/ 92075 w 2577418"/>
                  <a:gd name="connsiteY7-710" fmla="*/ 520700 h 688975"/>
                  <a:gd name="connsiteX8-711" fmla="*/ 0 w 2577418"/>
                  <a:gd name="connsiteY8-712" fmla="*/ 593725 h 688975"/>
                  <a:gd name="connsiteX9-713" fmla="*/ 6350 w 2577418"/>
                  <a:gd name="connsiteY9-714" fmla="*/ 688975 h 688975"/>
                  <a:gd name="connsiteX10-715" fmla="*/ 2565400 w 2577418"/>
                  <a:gd name="connsiteY10-716" fmla="*/ 688975 h 688975"/>
                  <a:gd name="connsiteX11-717" fmla="*/ 2552700 w 2577418"/>
                  <a:gd name="connsiteY11-718" fmla="*/ 171450 h 688975"/>
                  <a:gd name="connsiteX12-719" fmla="*/ 2466975 w 2577418"/>
                  <a:gd name="connsiteY12-720" fmla="*/ 95250 h 688975"/>
                  <a:gd name="connsiteX13-721" fmla="*/ 511175 w 2577418"/>
                  <a:gd name="connsiteY13-722" fmla="*/ 184150 h 688975"/>
                  <a:gd name="connsiteX14-723" fmla="*/ 180975 w 2577418"/>
                  <a:gd name="connsiteY14-724" fmla="*/ 0 h 688975"/>
                  <a:gd name="connsiteX0-725" fmla="*/ 180975 w 2570812"/>
                  <a:gd name="connsiteY0-726" fmla="*/ 0 h 688975"/>
                  <a:gd name="connsiteX1-727" fmla="*/ 6350 w 2570812"/>
                  <a:gd name="connsiteY1-728" fmla="*/ 152400 h 688975"/>
                  <a:gd name="connsiteX2-729" fmla="*/ 9525 w 2570812"/>
                  <a:gd name="connsiteY2-730" fmla="*/ 241300 h 688975"/>
                  <a:gd name="connsiteX3-731" fmla="*/ 2454275 w 2570812"/>
                  <a:gd name="connsiteY3-732" fmla="*/ 234950 h 688975"/>
                  <a:gd name="connsiteX4-733" fmla="*/ 2454275 w 2570812"/>
                  <a:gd name="connsiteY4-734" fmla="*/ 552450 h 688975"/>
                  <a:gd name="connsiteX5-735" fmla="*/ 66675 w 2570812"/>
                  <a:gd name="connsiteY5-736" fmla="*/ 565150 h 688975"/>
                  <a:gd name="connsiteX6-737" fmla="*/ 88900 w 2570812"/>
                  <a:gd name="connsiteY6-738" fmla="*/ 568325 h 688975"/>
                  <a:gd name="connsiteX7-739" fmla="*/ 92075 w 2570812"/>
                  <a:gd name="connsiteY7-740" fmla="*/ 520700 h 688975"/>
                  <a:gd name="connsiteX8-741" fmla="*/ 0 w 2570812"/>
                  <a:gd name="connsiteY8-742" fmla="*/ 593725 h 688975"/>
                  <a:gd name="connsiteX9-743" fmla="*/ 6350 w 2570812"/>
                  <a:gd name="connsiteY9-744" fmla="*/ 688975 h 688975"/>
                  <a:gd name="connsiteX10-745" fmla="*/ 2565400 w 2570812"/>
                  <a:gd name="connsiteY10-746" fmla="*/ 688975 h 688975"/>
                  <a:gd name="connsiteX11-747" fmla="*/ 2552700 w 2570812"/>
                  <a:gd name="connsiteY11-748" fmla="*/ 171450 h 688975"/>
                  <a:gd name="connsiteX12-749" fmla="*/ 2466975 w 2570812"/>
                  <a:gd name="connsiteY12-750" fmla="*/ 95250 h 688975"/>
                  <a:gd name="connsiteX13-751" fmla="*/ 511175 w 2570812"/>
                  <a:gd name="connsiteY13-752" fmla="*/ 184150 h 688975"/>
                  <a:gd name="connsiteX14-753" fmla="*/ 180975 w 2570812"/>
                  <a:gd name="connsiteY14-754" fmla="*/ 0 h 688975"/>
                  <a:gd name="connsiteX0-755" fmla="*/ 180975 w 2570812"/>
                  <a:gd name="connsiteY0-756" fmla="*/ 0 h 688975"/>
                  <a:gd name="connsiteX1-757" fmla="*/ 6350 w 2570812"/>
                  <a:gd name="connsiteY1-758" fmla="*/ 152400 h 688975"/>
                  <a:gd name="connsiteX2-759" fmla="*/ 9525 w 2570812"/>
                  <a:gd name="connsiteY2-760" fmla="*/ 241300 h 688975"/>
                  <a:gd name="connsiteX3-761" fmla="*/ 2460625 w 2570812"/>
                  <a:gd name="connsiteY3-762" fmla="*/ 247650 h 688975"/>
                  <a:gd name="connsiteX4-763" fmla="*/ 2454275 w 2570812"/>
                  <a:gd name="connsiteY4-764" fmla="*/ 552450 h 688975"/>
                  <a:gd name="connsiteX5-765" fmla="*/ 66675 w 2570812"/>
                  <a:gd name="connsiteY5-766" fmla="*/ 565150 h 688975"/>
                  <a:gd name="connsiteX6-767" fmla="*/ 88900 w 2570812"/>
                  <a:gd name="connsiteY6-768" fmla="*/ 568325 h 688975"/>
                  <a:gd name="connsiteX7-769" fmla="*/ 92075 w 2570812"/>
                  <a:gd name="connsiteY7-770" fmla="*/ 520700 h 688975"/>
                  <a:gd name="connsiteX8-771" fmla="*/ 0 w 2570812"/>
                  <a:gd name="connsiteY8-772" fmla="*/ 593725 h 688975"/>
                  <a:gd name="connsiteX9-773" fmla="*/ 6350 w 2570812"/>
                  <a:gd name="connsiteY9-774" fmla="*/ 688975 h 688975"/>
                  <a:gd name="connsiteX10-775" fmla="*/ 2565400 w 2570812"/>
                  <a:gd name="connsiteY10-776" fmla="*/ 688975 h 688975"/>
                  <a:gd name="connsiteX11-777" fmla="*/ 2552700 w 2570812"/>
                  <a:gd name="connsiteY11-778" fmla="*/ 171450 h 688975"/>
                  <a:gd name="connsiteX12-779" fmla="*/ 2466975 w 2570812"/>
                  <a:gd name="connsiteY12-780" fmla="*/ 95250 h 688975"/>
                  <a:gd name="connsiteX13-781" fmla="*/ 511175 w 2570812"/>
                  <a:gd name="connsiteY13-782" fmla="*/ 184150 h 688975"/>
                  <a:gd name="connsiteX14-783" fmla="*/ 180975 w 2570812"/>
                  <a:gd name="connsiteY14-784" fmla="*/ 0 h 688975"/>
                  <a:gd name="connsiteX0-785" fmla="*/ 180975 w 2570812"/>
                  <a:gd name="connsiteY0-786" fmla="*/ 0 h 688975"/>
                  <a:gd name="connsiteX1-787" fmla="*/ 6350 w 2570812"/>
                  <a:gd name="connsiteY1-788" fmla="*/ 152400 h 688975"/>
                  <a:gd name="connsiteX2-789" fmla="*/ 9525 w 2570812"/>
                  <a:gd name="connsiteY2-790" fmla="*/ 241300 h 688975"/>
                  <a:gd name="connsiteX3-791" fmla="*/ 2460625 w 2570812"/>
                  <a:gd name="connsiteY3-792" fmla="*/ 247650 h 688975"/>
                  <a:gd name="connsiteX4-793" fmla="*/ 2457450 w 2570812"/>
                  <a:gd name="connsiteY4-794" fmla="*/ 561975 h 688975"/>
                  <a:gd name="connsiteX5-795" fmla="*/ 66675 w 2570812"/>
                  <a:gd name="connsiteY5-796" fmla="*/ 565150 h 688975"/>
                  <a:gd name="connsiteX6-797" fmla="*/ 88900 w 2570812"/>
                  <a:gd name="connsiteY6-798" fmla="*/ 568325 h 688975"/>
                  <a:gd name="connsiteX7-799" fmla="*/ 92075 w 2570812"/>
                  <a:gd name="connsiteY7-800" fmla="*/ 520700 h 688975"/>
                  <a:gd name="connsiteX8-801" fmla="*/ 0 w 2570812"/>
                  <a:gd name="connsiteY8-802" fmla="*/ 593725 h 688975"/>
                  <a:gd name="connsiteX9-803" fmla="*/ 6350 w 2570812"/>
                  <a:gd name="connsiteY9-804" fmla="*/ 688975 h 688975"/>
                  <a:gd name="connsiteX10-805" fmla="*/ 2565400 w 2570812"/>
                  <a:gd name="connsiteY10-806" fmla="*/ 688975 h 688975"/>
                  <a:gd name="connsiteX11-807" fmla="*/ 2552700 w 2570812"/>
                  <a:gd name="connsiteY11-808" fmla="*/ 171450 h 688975"/>
                  <a:gd name="connsiteX12-809" fmla="*/ 2466975 w 2570812"/>
                  <a:gd name="connsiteY12-810" fmla="*/ 95250 h 688975"/>
                  <a:gd name="connsiteX13-811" fmla="*/ 511175 w 2570812"/>
                  <a:gd name="connsiteY13-812" fmla="*/ 184150 h 688975"/>
                  <a:gd name="connsiteX14-813" fmla="*/ 180975 w 2570812"/>
                  <a:gd name="connsiteY14-814" fmla="*/ 0 h 688975"/>
                  <a:gd name="connsiteX0-815" fmla="*/ 180975 w 2570812"/>
                  <a:gd name="connsiteY0-816" fmla="*/ 0 h 688975"/>
                  <a:gd name="connsiteX1-817" fmla="*/ 6350 w 2570812"/>
                  <a:gd name="connsiteY1-818" fmla="*/ 152400 h 688975"/>
                  <a:gd name="connsiteX2-819" fmla="*/ 9525 w 2570812"/>
                  <a:gd name="connsiteY2-820" fmla="*/ 241300 h 688975"/>
                  <a:gd name="connsiteX3-821" fmla="*/ 2460625 w 2570812"/>
                  <a:gd name="connsiteY3-822" fmla="*/ 247650 h 688975"/>
                  <a:gd name="connsiteX4-823" fmla="*/ 2457450 w 2570812"/>
                  <a:gd name="connsiteY4-824" fmla="*/ 561975 h 688975"/>
                  <a:gd name="connsiteX5-825" fmla="*/ 66675 w 2570812"/>
                  <a:gd name="connsiteY5-826" fmla="*/ 565150 h 688975"/>
                  <a:gd name="connsiteX6-827" fmla="*/ 88900 w 2570812"/>
                  <a:gd name="connsiteY6-828" fmla="*/ 568325 h 688975"/>
                  <a:gd name="connsiteX7-829" fmla="*/ 92075 w 2570812"/>
                  <a:gd name="connsiteY7-830" fmla="*/ 520700 h 688975"/>
                  <a:gd name="connsiteX8-831" fmla="*/ 0 w 2570812"/>
                  <a:gd name="connsiteY8-832" fmla="*/ 593725 h 688975"/>
                  <a:gd name="connsiteX9-833" fmla="*/ 6350 w 2570812"/>
                  <a:gd name="connsiteY9-834" fmla="*/ 688975 h 688975"/>
                  <a:gd name="connsiteX10-835" fmla="*/ 2565400 w 2570812"/>
                  <a:gd name="connsiteY10-836" fmla="*/ 688975 h 688975"/>
                  <a:gd name="connsiteX11-837" fmla="*/ 2552700 w 2570812"/>
                  <a:gd name="connsiteY11-838" fmla="*/ 171450 h 688975"/>
                  <a:gd name="connsiteX12-839" fmla="*/ 2466975 w 2570812"/>
                  <a:gd name="connsiteY12-840" fmla="*/ 95250 h 688975"/>
                  <a:gd name="connsiteX13-841" fmla="*/ 485775 w 2570812"/>
                  <a:gd name="connsiteY13-842" fmla="*/ 171450 h 688975"/>
                  <a:gd name="connsiteX14-843" fmla="*/ 180975 w 2570812"/>
                  <a:gd name="connsiteY14-844" fmla="*/ 0 h 688975"/>
                  <a:gd name="connsiteX0-845" fmla="*/ 180975 w 2570812"/>
                  <a:gd name="connsiteY0-846" fmla="*/ 0 h 688975"/>
                  <a:gd name="connsiteX1-847" fmla="*/ 6350 w 2570812"/>
                  <a:gd name="connsiteY1-848" fmla="*/ 152400 h 688975"/>
                  <a:gd name="connsiteX2-849" fmla="*/ 9525 w 2570812"/>
                  <a:gd name="connsiteY2-850" fmla="*/ 241300 h 688975"/>
                  <a:gd name="connsiteX3-851" fmla="*/ 2460625 w 2570812"/>
                  <a:gd name="connsiteY3-852" fmla="*/ 247650 h 688975"/>
                  <a:gd name="connsiteX4-853" fmla="*/ 2457450 w 2570812"/>
                  <a:gd name="connsiteY4-854" fmla="*/ 561975 h 688975"/>
                  <a:gd name="connsiteX5-855" fmla="*/ 66675 w 2570812"/>
                  <a:gd name="connsiteY5-856" fmla="*/ 565150 h 688975"/>
                  <a:gd name="connsiteX6-857" fmla="*/ 88900 w 2570812"/>
                  <a:gd name="connsiteY6-858" fmla="*/ 568325 h 688975"/>
                  <a:gd name="connsiteX7-859" fmla="*/ 92075 w 2570812"/>
                  <a:gd name="connsiteY7-860" fmla="*/ 520700 h 688975"/>
                  <a:gd name="connsiteX8-861" fmla="*/ 0 w 2570812"/>
                  <a:gd name="connsiteY8-862" fmla="*/ 593725 h 688975"/>
                  <a:gd name="connsiteX9-863" fmla="*/ 6350 w 2570812"/>
                  <a:gd name="connsiteY9-864" fmla="*/ 688975 h 688975"/>
                  <a:gd name="connsiteX10-865" fmla="*/ 2565400 w 2570812"/>
                  <a:gd name="connsiteY10-866" fmla="*/ 688975 h 688975"/>
                  <a:gd name="connsiteX11-867" fmla="*/ 2552700 w 2570812"/>
                  <a:gd name="connsiteY11-868" fmla="*/ 171450 h 688975"/>
                  <a:gd name="connsiteX12-869" fmla="*/ 2466975 w 2570812"/>
                  <a:gd name="connsiteY12-870" fmla="*/ 95250 h 688975"/>
                  <a:gd name="connsiteX13-871" fmla="*/ 180975 w 2570812"/>
                  <a:gd name="connsiteY13-872" fmla="*/ 0 h 688975"/>
                  <a:gd name="connsiteX0-873" fmla="*/ 180975 w 2570812"/>
                  <a:gd name="connsiteY0-874" fmla="*/ 31750 h 720725"/>
                  <a:gd name="connsiteX1-875" fmla="*/ 6350 w 2570812"/>
                  <a:gd name="connsiteY1-876" fmla="*/ 184150 h 720725"/>
                  <a:gd name="connsiteX2-877" fmla="*/ 9525 w 2570812"/>
                  <a:gd name="connsiteY2-878" fmla="*/ 273050 h 720725"/>
                  <a:gd name="connsiteX3-879" fmla="*/ 2460625 w 2570812"/>
                  <a:gd name="connsiteY3-880" fmla="*/ 279400 h 720725"/>
                  <a:gd name="connsiteX4-881" fmla="*/ 2457450 w 2570812"/>
                  <a:gd name="connsiteY4-882" fmla="*/ 593725 h 720725"/>
                  <a:gd name="connsiteX5-883" fmla="*/ 66675 w 2570812"/>
                  <a:gd name="connsiteY5-884" fmla="*/ 596900 h 720725"/>
                  <a:gd name="connsiteX6-885" fmla="*/ 88900 w 2570812"/>
                  <a:gd name="connsiteY6-886" fmla="*/ 600075 h 720725"/>
                  <a:gd name="connsiteX7-887" fmla="*/ 92075 w 2570812"/>
                  <a:gd name="connsiteY7-888" fmla="*/ 552450 h 720725"/>
                  <a:gd name="connsiteX8-889" fmla="*/ 0 w 2570812"/>
                  <a:gd name="connsiteY8-890" fmla="*/ 625475 h 720725"/>
                  <a:gd name="connsiteX9-891" fmla="*/ 6350 w 2570812"/>
                  <a:gd name="connsiteY9-892" fmla="*/ 720725 h 720725"/>
                  <a:gd name="connsiteX10-893" fmla="*/ 2565400 w 2570812"/>
                  <a:gd name="connsiteY10-894" fmla="*/ 720725 h 720725"/>
                  <a:gd name="connsiteX11-895" fmla="*/ 2552700 w 2570812"/>
                  <a:gd name="connsiteY11-896" fmla="*/ 203200 h 720725"/>
                  <a:gd name="connsiteX12-897" fmla="*/ 2336800 w 2570812"/>
                  <a:gd name="connsiteY12-898" fmla="*/ 0 h 720725"/>
                  <a:gd name="connsiteX13-899" fmla="*/ 180975 w 2570812"/>
                  <a:gd name="connsiteY13-900" fmla="*/ 31750 h 720725"/>
                  <a:gd name="connsiteX0-901" fmla="*/ 180975 w 2570812"/>
                  <a:gd name="connsiteY0-902" fmla="*/ 0 h 688975"/>
                  <a:gd name="connsiteX1-903" fmla="*/ 6350 w 2570812"/>
                  <a:gd name="connsiteY1-904" fmla="*/ 152400 h 688975"/>
                  <a:gd name="connsiteX2-905" fmla="*/ 9525 w 2570812"/>
                  <a:gd name="connsiteY2-906" fmla="*/ 241300 h 688975"/>
                  <a:gd name="connsiteX3-907" fmla="*/ 2460625 w 2570812"/>
                  <a:gd name="connsiteY3-908" fmla="*/ 247650 h 688975"/>
                  <a:gd name="connsiteX4-909" fmla="*/ 2457450 w 2570812"/>
                  <a:gd name="connsiteY4-910" fmla="*/ 561975 h 688975"/>
                  <a:gd name="connsiteX5-911" fmla="*/ 66675 w 2570812"/>
                  <a:gd name="connsiteY5-912" fmla="*/ 565150 h 688975"/>
                  <a:gd name="connsiteX6-913" fmla="*/ 88900 w 2570812"/>
                  <a:gd name="connsiteY6-914" fmla="*/ 568325 h 688975"/>
                  <a:gd name="connsiteX7-915" fmla="*/ 92075 w 2570812"/>
                  <a:gd name="connsiteY7-916" fmla="*/ 520700 h 688975"/>
                  <a:gd name="connsiteX8-917" fmla="*/ 0 w 2570812"/>
                  <a:gd name="connsiteY8-918" fmla="*/ 593725 h 688975"/>
                  <a:gd name="connsiteX9-919" fmla="*/ 6350 w 2570812"/>
                  <a:gd name="connsiteY9-920" fmla="*/ 688975 h 688975"/>
                  <a:gd name="connsiteX10-921" fmla="*/ 2565400 w 2570812"/>
                  <a:gd name="connsiteY10-922" fmla="*/ 688975 h 688975"/>
                  <a:gd name="connsiteX11-923" fmla="*/ 2552700 w 2570812"/>
                  <a:gd name="connsiteY11-924" fmla="*/ 171450 h 688975"/>
                  <a:gd name="connsiteX12-925" fmla="*/ 2352675 w 2570812"/>
                  <a:gd name="connsiteY12-926" fmla="*/ 19050 h 688975"/>
                  <a:gd name="connsiteX13-927" fmla="*/ 180975 w 2570812"/>
                  <a:gd name="connsiteY13-928" fmla="*/ 0 h 688975"/>
                  <a:gd name="connsiteX0-929" fmla="*/ 225425 w 2570812"/>
                  <a:gd name="connsiteY0-930" fmla="*/ 0 h 714375"/>
                  <a:gd name="connsiteX1-931" fmla="*/ 6350 w 2570812"/>
                  <a:gd name="connsiteY1-932" fmla="*/ 177800 h 714375"/>
                  <a:gd name="connsiteX2-933" fmla="*/ 9525 w 2570812"/>
                  <a:gd name="connsiteY2-934" fmla="*/ 266700 h 714375"/>
                  <a:gd name="connsiteX3-935" fmla="*/ 2460625 w 2570812"/>
                  <a:gd name="connsiteY3-936" fmla="*/ 273050 h 714375"/>
                  <a:gd name="connsiteX4-937" fmla="*/ 2457450 w 2570812"/>
                  <a:gd name="connsiteY4-938" fmla="*/ 587375 h 714375"/>
                  <a:gd name="connsiteX5-939" fmla="*/ 66675 w 2570812"/>
                  <a:gd name="connsiteY5-940" fmla="*/ 590550 h 714375"/>
                  <a:gd name="connsiteX6-941" fmla="*/ 88900 w 2570812"/>
                  <a:gd name="connsiteY6-942" fmla="*/ 593725 h 714375"/>
                  <a:gd name="connsiteX7-943" fmla="*/ 92075 w 2570812"/>
                  <a:gd name="connsiteY7-944" fmla="*/ 546100 h 714375"/>
                  <a:gd name="connsiteX8-945" fmla="*/ 0 w 2570812"/>
                  <a:gd name="connsiteY8-946" fmla="*/ 619125 h 714375"/>
                  <a:gd name="connsiteX9-947" fmla="*/ 6350 w 2570812"/>
                  <a:gd name="connsiteY9-948" fmla="*/ 714375 h 714375"/>
                  <a:gd name="connsiteX10-949" fmla="*/ 2565400 w 2570812"/>
                  <a:gd name="connsiteY10-950" fmla="*/ 714375 h 714375"/>
                  <a:gd name="connsiteX11-951" fmla="*/ 2552700 w 2570812"/>
                  <a:gd name="connsiteY11-952" fmla="*/ 196850 h 714375"/>
                  <a:gd name="connsiteX12-953" fmla="*/ 2352675 w 2570812"/>
                  <a:gd name="connsiteY12-954" fmla="*/ 44450 h 714375"/>
                  <a:gd name="connsiteX13-955" fmla="*/ 225425 w 2570812"/>
                  <a:gd name="connsiteY13-956" fmla="*/ 0 h 714375"/>
                  <a:gd name="connsiteX0-957" fmla="*/ 225425 w 2570812"/>
                  <a:gd name="connsiteY0-958" fmla="*/ 0 h 714375"/>
                  <a:gd name="connsiteX1-959" fmla="*/ 6350 w 2570812"/>
                  <a:gd name="connsiteY1-960" fmla="*/ 177800 h 714375"/>
                  <a:gd name="connsiteX2-961" fmla="*/ 9525 w 2570812"/>
                  <a:gd name="connsiteY2-962" fmla="*/ 266700 h 714375"/>
                  <a:gd name="connsiteX3-963" fmla="*/ 2460625 w 2570812"/>
                  <a:gd name="connsiteY3-964" fmla="*/ 273050 h 714375"/>
                  <a:gd name="connsiteX4-965" fmla="*/ 2457450 w 2570812"/>
                  <a:gd name="connsiteY4-966" fmla="*/ 587375 h 714375"/>
                  <a:gd name="connsiteX5-967" fmla="*/ 66675 w 2570812"/>
                  <a:gd name="connsiteY5-968" fmla="*/ 590550 h 714375"/>
                  <a:gd name="connsiteX6-969" fmla="*/ 88900 w 2570812"/>
                  <a:gd name="connsiteY6-970" fmla="*/ 593725 h 714375"/>
                  <a:gd name="connsiteX7-971" fmla="*/ 92075 w 2570812"/>
                  <a:gd name="connsiteY7-972" fmla="*/ 546100 h 714375"/>
                  <a:gd name="connsiteX8-973" fmla="*/ 0 w 2570812"/>
                  <a:gd name="connsiteY8-974" fmla="*/ 619125 h 714375"/>
                  <a:gd name="connsiteX9-975" fmla="*/ 6350 w 2570812"/>
                  <a:gd name="connsiteY9-976" fmla="*/ 714375 h 714375"/>
                  <a:gd name="connsiteX10-977" fmla="*/ 2565400 w 2570812"/>
                  <a:gd name="connsiteY10-978" fmla="*/ 714375 h 714375"/>
                  <a:gd name="connsiteX11-979" fmla="*/ 2552700 w 2570812"/>
                  <a:gd name="connsiteY11-980" fmla="*/ 196850 h 714375"/>
                  <a:gd name="connsiteX12-981" fmla="*/ 2308225 w 2570812"/>
                  <a:gd name="connsiteY12-982" fmla="*/ 12700 h 714375"/>
                  <a:gd name="connsiteX13-983" fmla="*/ 225425 w 2570812"/>
                  <a:gd name="connsiteY13-984" fmla="*/ 0 h 714375"/>
                  <a:gd name="connsiteX0-985" fmla="*/ 225425 w 2570812"/>
                  <a:gd name="connsiteY0-986" fmla="*/ 0 h 714375"/>
                  <a:gd name="connsiteX1-987" fmla="*/ 6350 w 2570812"/>
                  <a:gd name="connsiteY1-988" fmla="*/ 177800 h 714375"/>
                  <a:gd name="connsiteX2-989" fmla="*/ 9525 w 2570812"/>
                  <a:gd name="connsiteY2-990" fmla="*/ 266700 h 714375"/>
                  <a:gd name="connsiteX3-991" fmla="*/ 2460625 w 2570812"/>
                  <a:gd name="connsiteY3-992" fmla="*/ 273050 h 714375"/>
                  <a:gd name="connsiteX4-993" fmla="*/ 2457450 w 2570812"/>
                  <a:gd name="connsiteY4-994" fmla="*/ 587375 h 714375"/>
                  <a:gd name="connsiteX5-995" fmla="*/ 66675 w 2570812"/>
                  <a:gd name="connsiteY5-996" fmla="*/ 590550 h 714375"/>
                  <a:gd name="connsiteX6-997" fmla="*/ 88900 w 2570812"/>
                  <a:gd name="connsiteY6-998" fmla="*/ 593725 h 714375"/>
                  <a:gd name="connsiteX7-999" fmla="*/ 92075 w 2570812"/>
                  <a:gd name="connsiteY7-1000" fmla="*/ 546100 h 714375"/>
                  <a:gd name="connsiteX8-1001" fmla="*/ 0 w 2570812"/>
                  <a:gd name="connsiteY8-1002" fmla="*/ 619125 h 714375"/>
                  <a:gd name="connsiteX9-1003" fmla="*/ 6350 w 2570812"/>
                  <a:gd name="connsiteY9-1004" fmla="*/ 714375 h 714375"/>
                  <a:gd name="connsiteX10-1005" fmla="*/ 2565400 w 2570812"/>
                  <a:gd name="connsiteY10-1006" fmla="*/ 714375 h 714375"/>
                  <a:gd name="connsiteX11-1007" fmla="*/ 2552700 w 2570812"/>
                  <a:gd name="connsiteY11-1008" fmla="*/ 196850 h 714375"/>
                  <a:gd name="connsiteX12-1009" fmla="*/ 2295525 w 2570812"/>
                  <a:gd name="connsiteY12-1010" fmla="*/ 0 h 714375"/>
                  <a:gd name="connsiteX13-1011" fmla="*/ 225425 w 2570812"/>
                  <a:gd name="connsiteY13-1012" fmla="*/ 0 h 714375"/>
                  <a:gd name="connsiteX0-1013" fmla="*/ 225425 w 2570812"/>
                  <a:gd name="connsiteY0-1014" fmla="*/ 0 h 714375"/>
                  <a:gd name="connsiteX1-1015" fmla="*/ 6350 w 2570812"/>
                  <a:gd name="connsiteY1-1016" fmla="*/ 177800 h 714375"/>
                  <a:gd name="connsiteX2-1017" fmla="*/ 9525 w 2570812"/>
                  <a:gd name="connsiteY2-1018" fmla="*/ 266700 h 714375"/>
                  <a:gd name="connsiteX3-1019" fmla="*/ 2460625 w 2570812"/>
                  <a:gd name="connsiteY3-1020" fmla="*/ 273050 h 714375"/>
                  <a:gd name="connsiteX4-1021" fmla="*/ 2457450 w 2570812"/>
                  <a:gd name="connsiteY4-1022" fmla="*/ 587375 h 714375"/>
                  <a:gd name="connsiteX5-1023" fmla="*/ 66675 w 2570812"/>
                  <a:gd name="connsiteY5-1024" fmla="*/ 590550 h 714375"/>
                  <a:gd name="connsiteX6-1025" fmla="*/ 88900 w 2570812"/>
                  <a:gd name="connsiteY6-1026" fmla="*/ 593725 h 714375"/>
                  <a:gd name="connsiteX7-1027" fmla="*/ 92075 w 2570812"/>
                  <a:gd name="connsiteY7-1028" fmla="*/ 546100 h 714375"/>
                  <a:gd name="connsiteX8-1029" fmla="*/ 0 w 2570812"/>
                  <a:gd name="connsiteY8-1030" fmla="*/ 619125 h 714375"/>
                  <a:gd name="connsiteX9-1031" fmla="*/ 6350 w 2570812"/>
                  <a:gd name="connsiteY9-1032" fmla="*/ 714375 h 714375"/>
                  <a:gd name="connsiteX10-1033" fmla="*/ 2565400 w 2570812"/>
                  <a:gd name="connsiteY10-1034" fmla="*/ 714375 h 714375"/>
                  <a:gd name="connsiteX11-1035" fmla="*/ 2552700 w 2570812"/>
                  <a:gd name="connsiteY11-1036" fmla="*/ 196850 h 714375"/>
                  <a:gd name="connsiteX12-1037" fmla="*/ 2295525 w 2570812"/>
                  <a:gd name="connsiteY12-1038" fmla="*/ 0 h 714375"/>
                  <a:gd name="connsiteX13-1039" fmla="*/ 225425 w 2570812"/>
                  <a:gd name="connsiteY13-1040" fmla="*/ 0 h 714375"/>
                  <a:gd name="connsiteX0-1041" fmla="*/ 225425 w 2572985"/>
                  <a:gd name="connsiteY0-1042" fmla="*/ 0 h 714375"/>
                  <a:gd name="connsiteX1-1043" fmla="*/ 6350 w 2572985"/>
                  <a:gd name="connsiteY1-1044" fmla="*/ 177800 h 714375"/>
                  <a:gd name="connsiteX2-1045" fmla="*/ 9525 w 2572985"/>
                  <a:gd name="connsiteY2-1046" fmla="*/ 266700 h 714375"/>
                  <a:gd name="connsiteX3-1047" fmla="*/ 2460625 w 2572985"/>
                  <a:gd name="connsiteY3-1048" fmla="*/ 273050 h 714375"/>
                  <a:gd name="connsiteX4-1049" fmla="*/ 2457450 w 2572985"/>
                  <a:gd name="connsiteY4-1050" fmla="*/ 587375 h 714375"/>
                  <a:gd name="connsiteX5-1051" fmla="*/ 66675 w 2572985"/>
                  <a:gd name="connsiteY5-1052" fmla="*/ 590550 h 714375"/>
                  <a:gd name="connsiteX6-1053" fmla="*/ 88900 w 2572985"/>
                  <a:gd name="connsiteY6-1054" fmla="*/ 593725 h 714375"/>
                  <a:gd name="connsiteX7-1055" fmla="*/ 92075 w 2572985"/>
                  <a:gd name="connsiteY7-1056" fmla="*/ 546100 h 714375"/>
                  <a:gd name="connsiteX8-1057" fmla="*/ 0 w 2572985"/>
                  <a:gd name="connsiteY8-1058" fmla="*/ 619125 h 714375"/>
                  <a:gd name="connsiteX9-1059" fmla="*/ 6350 w 2572985"/>
                  <a:gd name="connsiteY9-1060" fmla="*/ 714375 h 714375"/>
                  <a:gd name="connsiteX10-1061" fmla="*/ 2565400 w 2572985"/>
                  <a:gd name="connsiteY10-1062" fmla="*/ 714375 h 714375"/>
                  <a:gd name="connsiteX11-1063" fmla="*/ 2565567 w 2572985"/>
                  <a:gd name="connsiteY11-1064" fmla="*/ 205427 h 714375"/>
                  <a:gd name="connsiteX12-1065" fmla="*/ 2295525 w 2572985"/>
                  <a:gd name="connsiteY12-1066" fmla="*/ 0 h 714375"/>
                  <a:gd name="connsiteX13-1067" fmla="*/ 225425 w 2572985"/>
                  <a:gd name="connsiteY13-1068" fmla="*/ 0 h 714375"/>
                  <a:gd name="connsiteX0-1069" fmla="*/ 225425 w 2575763"/>
                  <a:gd name="connsiteY0-1070" fmla="*/ 0 h 714375"/>
                  <a:gd name="connsiteX1-1071" fmla="*/ 6350 w 2575763"/>
                  <a:gd name="connsiteY1-1072" fmla="*/ 177800 h 714375"/>
                  <a:gd name="connsiteX2-1073" fmla="*/ 9525 w 2575763"/>
                  <a:gd name="connsiteY2-1074" fmla="*/ 266700 h 714375"/>
                  <a:gd name="connsiteX3-1075" fmla="*/ 2460625 w 2575763"/>
                  <a:gd name="connsiteY3-1076" fmla="*/ 273050 h 714375"/>
                  <a:gd name="connsiteX4-1077" fmla="*/ 2457450 w 2575763"/>
                  <a:gd name="connsiteY4-1078" fmla="*/ 587375 h 714375"/>
                  <a:gd name="connsiteX5-1079" fmla="*/ 66675 w 2575763"/>
                  <a:gd name="connsiteY5-1080" fmla="*/ 590550 h 714375"/>
                  <a:gd name="connsiteX6-1081" fmla="*/ 88900 w 2575763"/>
                  <a:gd name="connsiteY6-1082" fmla="*/ 593725 h 714375"/>
                  <a:gd name="connsiteX7-1083" fmla="*/ 92075 w 2575763"/>
                  <a:gd name="connsiteY7-1084" fmla="*/ 546100 h 714375"/>
                  <a:gd name="connsiteX8-1085" fmla="*/ 0 w 2575763"/>
                  <a:gd name="connsiteY8-1086" fmla="*/ 619125 h 714375"/>
                  <a:gd name="connsiteX9-1087" fmla="*/ 6350 w 2575763"/>
                  <a:gd name="connsiteY9-1088" fmla="*/ 714375 h 714375"/>
                  <a:gd name="connsiteX10-1089" fmla="*/ 2565400 w 2575763"/>
                  <a:gd name="connsiteY10-1090" fmla="*/ 714375 h 714375"/>
                  <a:gd name="connsiteX11-1091" fmla="*/ 2574145 w 2575763"/>
                  <a:gd name="connsiteY11-1092" fmla="*/ 205427 h 714375"/>
                  <a:gd name="connsiteX12-1093" fmla="*/ 2295525 w 2575763"/>
                  <a:gd name="connsiteY12-1094" fmla="*/ 0 h 714375"/>
                  <a:gd name="connsiteX13-1095" fmla="*/ 225425 w 2575763"/>
                  <a:gd name="connsiteY13-1096" fmla="*/ 0 h 714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accent1"/>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Rectangle 22"/>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1" fmla="*/ 0 w 2376264"/>
                  <a:gd name="connsiteY0-2" fmla="*/ 0 h 321543"/>
                  <a:gd name="connsiteX1-3" fmla="*/ 2376264 w 2376264"/>
                  <a:gd name="connsiteY1-4" fmla="*/ 0 h 321543"/>
                  <a:gd name="connsiteX2-5" fmla="*/ 2376264 w 2376264"/>
                  <a:gd name="connsiteY2-6" fmla="*/ 321543 h 321543"/>
                  <a:gd name="connsiteX3-7" fmla="*/ 0 w 2376264"/>
                  <a:gd name="connsiteY3-8" fmla="*/ 321543 h 321543"/>
                  <a:gd name="connsiteX4-9" fmla="*/ 0 w 2376264"/>
                  <a:gd name="connsiteY4-10" fmla="*/ 0 h 321543"/>
                  <a:gd name="connsiteX0-11" fmla="*/ 0 w 2376264"/>
                  <a:gd name="connsiteY0-12" fmla="*/ 0 h 321543"/>
                  <a:gd name="connsiteX1-13" fmla="*/ 2376264 w 2376264"/>
                  <a:gd name="connsiteY1-14" fmla="*/ 0 h 321543"/>
                  <a:gd name="connsiteX2-15" fmla="*/ 2376264 w 2376264"/>
                  <a:gd name="connsiteY2-16" fmla="*/ 321543 h 321543"/>
                  <a:gd name="connsiteX3-17" fmla="*/ 0 w 2376264"/>
                  <a:gd name="connsiteY3-18" fmla="*/ 321543 h 321543"/>
                  <a:gd name="connsiteX4-19" fmla="*/ 0 w 2376264"/>
                  <a:gd name="connsiteY4-20" fmla="*/ 0 h 321543"/>
                  <a:gd name="connsiteX0-21" fmla="*/ 0 w 2376264"/>
                  <a:gd name="connsiteY0-22" fmla="*/ 0 h 321543"/>
                  <a:gd name="connsiteX1-23" fmla="*/ 2376264 w 2376264"/>
                  <a:gd name="connsiteY1-24" fmla="*/ 0 h 321543"/>
                  <a:gd name="connsiteX2-25" fmla="*/ 2376264 w 2376264"/>
                  <a:gd name="connsiteY2-26" fmla="*/ 321543 h 321543"/>
                  <a:gd name="connsiteX3-27" fmla="*/ 0 w 2376264"/>
                  <a:gd name="connsiteY3-28" fmla="*/ 321543 h 321543"/>
                  <a:gd name="connsiteX4-29" fmla="*/ 0 w 2376264"/>
                  <a:gd name="connsiteY4-30" fmla="*/ 0 h 321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7" name="Group 6"/>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17" name="Freeform 18"/>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1" fmla="*/ 47625 w 2552700"/>
                  <a:gd name="connsiteY0-2" fmla="*/ 263525 h 574675"/>
                  <a:gd name="connsiteX1-3" fmla="*/ 0 w 2552700"/>
                  <a:gd name="connsiteY1-4" fmla="*/ 311150 h 574675"/>
                  <a:gd name="connsiteX2-5" fmla="*/ 447675 w 2552700"/>
                  <a:gd name="connsiteY2-6" fmla="*/ 574675 h 574675"/>
                  <a:gd name="connsiteX3-7" fmla="*/ 2549525 w 2552700"/>
                  <a:gd name="connsiteY3-8" fmla="*/ 504825 h 574675"/>
                  <a:gd name="connsiteX4-9" fmla="*/ 2552700 w 2552700"/>
                  <a:gd name="connsiteY4-10" fmla="*/ 161925 h 574675"/>
                  <a:gd name="connsiteX5-11" fmla="*/ 1552575 w 2552700"/>
                  <a:gd name="connsiteY5-12" fmla="*/ 0 h 574675"/>
                  <a:gd name="connsiteX6-13" fmla="*/ 6350 w 2552700"/>
                  <a:gd name="connsiteY6-14" fmla="*/ 57150 h 574675"/>
                  <a:gd name="connsiteX7-15" fmla="*/ 3175 w 2552700"/>
                  <a:gd name="connsiteY7-16" fmla="*/ 95250 h 574675"/>
                  <a:gd name="connsiteX8-17" fmla="*/ 463550 w 2552700"/>
                  <a:gd name="connsiteY8-18" fmla="*/ 263525 h 574675"/>
                  <a:gd name="connsiteX9-19" fmla="*/ 2520950 w 2552700"/>
                  <a:gd name="connsiteY9-20" fmla="*/ 222250 h 574675"/>
                  <a:gd name="connsiteX10-21" fmla="*/ 2501900 w 2552700"/>
                  <a:gd name="connsiteY10-22" fmla="*/ 438150 h 574675"/>
                  <a:gd name="connsiteX11-23" fmla="*/ 473075 w 2552700"/>
                  <a:gd name="connsiteY11-24" fmla="*/ 511175 h 574675"/>
                  <a:gd name="connsiteX12-25" fmla="*/ 47625 w 2552700"/>
                  <a:gd name="connsiteY12-26" fmla="*/ 263525 h 574675"/>
                  <a:gd name="connsiteX0-27" fmla="*/ 47625 w 2552700"/>
                  <a:gd name="connsiteY0-28" fmla="*/ 244475 h 555625"/>
                  <a:gd name="connsiteX1-29" fmla="*/ 0 w 2552700"/>
                  <a:gd name="connsiteY1-30" fmla="*/ 292100 h 555625"/>
                  <a:gd name="connsiteX2-31" fmla="*/ 447675 w 2552700"/>
                  <a:gd name="connsiteY2-32" fmla="*/ 555625 h 555625"/>
                  <a:gd name="connsiteX3-33" fmla="*/ 2549525 w 2552700"/>
                  <a:gd name="connsiteY3-34" fmla="*/ 485775 h 555625"/>
                  <a:gd name="connsiteX4-35" fmla="*/ 2552700 w 2552700"/>
                  <a:gd name="connsiteY4-36" fmla="*/ 142875 h 555625"/>
                  <a:gd name="connsiteX5-37" fmla="*/ 1606550 w 2552700"/>
                  <a:gd name="connsiteY5-38" fmla="*/ 0 h 555625"/>
                  <a:gd name="connsiteX6-39" fmla="*/ 6350 w 2552700"/>
                  <a:gd name="connsiteY6-40" fmla="*/ 38100 h 555625"/>
                  <a:gd name="connsiteX7-41" fmla="*/ 3175 w 2552700"/>
                  <a:gd name="connsiteY7-42" fmla="*/ 76200 h 555625"/>
                  <a:gd name="connsiteX8-43" fmla="*/ 463550 w 2552700"/>
                  <a:gd name="connsiteY8-44" fmla="*/ 244475 h 555625"/>
                  <a:gd name="connsiteX9-45" fmla="*/ 2520950 w 2552700"/>
                  <a:gd name="connsiteY9-46" fmla="*/ 203200 h 555625"/>
                  <a:gd name="connsiteX10-47" fmla="*/ 2501900 w 2552700"/>
                  <a:gd name="connsiteY10-48" fmla="*/ 419100 h 555625"/>
                  <a:gd name="connsiteX11-49" fmla="*/ 473075 w 2552700"/>
                  <a:gd name="connsiteY11-50" fmla="*/ 492125 h 555625"/>
                  <a:gd name="connsiteX12-51" fmla="*/ 47625 w 2552700"/>
                  <a:gd name="connsiteY12-52" fmla="*/ 244475 h 555625"/>
                  <a:gd name="connsiteX0-53" fmla="*/ 47625 w 2585519"/>
                  <a:gd name="connsiteY0-54" fmla="*/ 244475 h 555625"/>
                  <a:gd name="connsiteX1-55" fmla="*/ 0 w 2585519"/>
                  <a:gd name="connsiteY1-56" fmla="*/ 292100 h 555625"/>
                  <a:gd name="connsiteX2-57" fmla="*/ 447675 w 2585519"/>
                  <a:gd name="connsiteY2-58" fmla="*/ 555625 h 555625"/>
                  <a:gd name="connsiteX3-59" fmla="*/ 2549525 w 2585519"/>
                  <a:gd name="connsiteY3-60" fmla="*/ 485775 h 555625"/>
                  <a:gd name="connsiteX4-61" fmla="*/ 2552700 w 2585519"/>
                  <a:gd name="connsiteY4-62" fmla="*/ 142875 h 555625"/>
                  <a:gd name="connsiteX5-63" fmla="*/ 1606550 w 2585519"/>
                  <a:gd name="connsiteY5-64" fmla="*/ 0 h 555625"/>
                  <a:gd name="connsiteX6-65" fmla="*/ 6350 w 2585519"/>
                  <a:gd name="connsiteY6-66" fmla="*/ 38100 h 555625"/>
                  <a:gd name="connsiteX7-67" fmla="*/ 3175 w 2585519"/>
                  <a:gd name="connsiteY7-68" fmla="*/ 76200 h 555625"/>
                  <a:gd name="connsiteX8-69" fmla="*/ 463550 w 2585519"/>
                  <a:gd name="connsiteY8-70" fmla="*/ 244475 h 555625"/>
                  <a:gd name="connsiteX9-71" fmla="*/ 2520950 w 2585519"/>
                  <a:gd name="connsiteY9-72" fmla="*/ 203200 h 555625"/>
                  <a:gd name="connsiteX10-73" fmla="*/ 2501900 w 2585519"/>
                  <a:gd name="connsiteY10-74" fmla="*/ 419100 h 555625"/>
                  <a:gd name="connsiteX11-75" fmla="*/ 473075 w 2585519"/>
                  <a:gd name="connsiteY11-76" fmla="*/ 492125 h 555625"/>
                  <a:gd name="connsiteX12-77" fmla="*/ 47625 w 2585519"/>
                  <a:gd name="connsiteY12-78" fmla="*/ 244475 h 555625"/>
                  <a:gd name="connsiteX0-79" fmla="*/ 47625 w 2599371"/>
                  <a:gd name="connsiteY0-80" fmla="*/ 244475 h 555625"/>
                  <a:gd name="connsiteX1-81" fmla="*/ 0 w 2599371"/>
                  <a:gd name="connsiteY1-82" fmla="*/ 292100 h 555625"/>
                  <a:gd name="connsiteX2-83" fmla="*/ 447675 w 2599371"/>
                  <a:gd name="connsiteY2-84" fmla="*/ 555625 h 555625"/>
                  <a:gd name="connsiteX3-85" fmla="*/ 2549525 w 2599371"/>
                  <a:gd name="connsiteY3-86" fmla="*/ 485775 h 555625"/>
                  <a:gd name="connsiteX4-87" fmla="*/ 2552700 w 2599371"/>
                  <a:gd name="connsiteY4-88" fmla="*/ 142875 h 555625"/>
                  <a:gd name="connsiteX5-89" fmla="*/ 1606550 w 2599371"/>
                  <a:gd name="connsiteY5-90" fmla="*/ 0 h 555625"/>
                  <a:gd name="connsiteX6-91" fmla="*/ 6350 w 2599371"/>
                  <a:gd name="connsiteY6-92" fmla="*/ 38100 h 555625"/>
                  <a:gd name="connsiteX7-93" fmla="*/ 3175 w 2599371"/>
                  <a:gd name="connsiteY7-94" fmla="*/ 76200 h 555625"/>
                  <a:gd name="connsiteX8-95" fmla="*/ 463550 w 2599371"/>
                  <a:gd name="connsiteY8-96" fmla="*/ 244475 h 555625"/>
                  <a:gd name="connsiteX9-97" fmla="*/ 2520950 w 2599371"/>
                  <a:gd name="connsiteY9-98" fmla="*/ 203200 h 555625"/>
                  <a:gd name="connsiteX10-99" fmla="*/ 2501900 w 2599371"/>
                  <a:gd name="connsiteY10-100" fmla="*/ 419100 h 555625"/>
                  <a:gd name="connsiteX11-101" fmla="*/ 473075 w 2599371"/>
                  <a:gd name="connsiteY11-102" fmla="*/ 492125 h 555625"/>
                  <a:gd name="connsiteX12-103" fmla="*/ 47625 w 2599371"/>
                  <a:gd name="connsiteY12-104" fmla="*/ 244475 h 555625"/>
                  <a:gd name="connsiteX0-105" fmla="*/ 47625 w 2599371"/>
                  <a:gd name="connsiteY0-106" fmla="*/ 244475 h 555625"/>
                  <a:gd name="connsiteX1-107" fmla="*/ 0 w 2599371"/>
                  <a:gd name="connsiteY1-108" fmla="*/ 292100 h 555625"/>
                  <a:gd name="connsiteX2-109" fmla="*/ 447675 w 2599371"/>
                  <a:gd name="connsiteY2-110" fmla="*/ 555625 h 555625"/>
                  <a:gd name="connsiteX3-111" fmla="*/ 2549525 w 2599371"/>
                  <a:gd name="connsiteY3-112" fmla="*/ 485775 h 555625"/>
                  <a:gd name="connsiteX4-113" fmla="*/ 2552700 w 2599371"/>
                  <a:gd name="connsiteY4-114" fmla="*/ 142875 h 555625"/>
                  <a:gd name="connsiteX5-115" fmla="*/ 1606550 w 2599371"/>
                  <a:gd name="connsiteY5-116" fmla="*/ 0 h 555625"/>
                  <a:gd name="connsiteX6-117" fmla="*/ 6350 w 2599371"/>
                  <a:gd name="connsiteY6-118" fmla="*/ 38100 h 555625"/>
                  <a:gd name="connsiteX7-119" fmla="*/ 3175 w 2599371"/>
                  <a:gd name="connsiteY7-120" fmla="*/ 76200 h 555625"/>
                  <a:gd name="connsiteX8-121" fmla="*/ 463550 w 2599371"/>
                  <a:gd name="connsiteY8-122" fmla="*/ 244475 h 555625"/>
                  <a:gd name="connsiteX9-123" fmla="*/ 2495550 w 2599371"/>
                  <a:gd name="connsiteY9-124" fmla="*/ 206375 h 555625"/>
                  <a:gd name="connsiteX10-125" fmla="*/ 2501900 w 2599371"/>
                  <a:gd name="connsiteY10-126" fmla="*/ 419100 h 555625"/>
                  <a:gd name="connsiteX11-127" fmla="*/ 473075 w 2599371"/>
                  <a:gd name="connsiteY11-128" fmla="*/ 492125 h 555625"/>
                  <a:gd name="connsiteX12-129" fmla="*/ 47625 w 2599371"/>
                  <a:gd name="connsiteY12-130" fmla="*/ 244475 h 555625"/>
                  <a:gd name="connsiteX0-131" fmla="*/ 47625 w 2599371"/>
                  <a:gd name="connsiteY0-132" fmla="*/ 244475 h 555625"/>
                  <a:gd name="connsiteX1-133" fmla="*/ 0 w 2599371"/>
                  <a:gd name="connsiteY1-134" fmla="*/ 292100 h 555625"/>
                  <a:gd name="connsiteX2-135" fmla="*/ 447675 w 2599371"/>
                  <a:gd name="connsiteY2-136" fmla="*/ 555625 h 555625"/>
                  <a:gd name="connsiteX3-137" fmla="*/ 2549525 w 2599371"/>
                  <a:gd name="connsiteY3-138" fmla="*/ 485775 h 555625"/>
                  <a:gd name="connsiteX4-139" fmla="*/ 2552700 w 2599371"/>
                  <a:gd name="connsiteY4-140" fmla="*/ 142875 h 555625"/>
                  <a:gd name="connsiteX5-141" fmla="*/ 1606550 w 2599371"/>
                  <a:gd name="connsiteY5-142" fmla="*/ 0 h 555625"/>
                  <a:gd name="connsiteX6-143" fmla="*/ 6350 w 2599371"/>
                  <a:gd name="connsiteY6-144" fmla="*/ 38100 h 555625"/>
                  <a:gd name="connsiteX7-145" fmla="*/ 3175 w 2599371"/>
                  <a:gd name="connsiteY7-146" fmla="*/ 76200 h 555625"/>
                  <a:gd name="connsiteX8-147" fmla="*/ 463550 w 2599371"/>
                  <a:gd name="connsiteY8-148" fmla="*/ 244475 h 555625"/>
                  <a:gd name="connsiteX9-149" fmla="*/ 2495550 w 2599371"/>
                  <a:gd name="connsiteY9-150" fmla="*/ 206375 h 555625"/>
                  <a:gd name="connsiteX10-151" fmla="*/ 2527300 w 2599371"/>
                  <a:gd name="connsiteY10-152" fmla="*/ 307975 h 555625"/>
                  <a:gd name="connsiteX11-153" fmla="*/ 2501900 w 2599371"/>
                  <a:gd name="connsiteY11-154" fmla="*/ 419100 h 555625"/>
                  <a:gd name="connsiteX12-155" fmla="*/ 473075 w 2599371"/>
                  <a:gd name="connsiteY12-156" fmla="*/ 492125 h 555625"/>
                  <a:gd name="connsiteX13" fmla="*/ 47625 w 2599371"/>
                  <a:gd name="connsiteY13" fmla="*/ 244475 h 555625"/>
                  <a:gd name="connsiteX0-157" fmla="*/ 47625 w 2599371"/>
                  <a:gd name="connsiteY0-158" fmla="*/ 244475 h 555625"/>
                  <a:gd name="connsiteX1-159" fmla="*/ 0 w 2599371"/>
                  <a:gd name="connsiteY1-160" fmla="*/ 292100 h 555625"/>
                  <a:gd name="connsiteX2-161" fmla="*/ 447675 w 2599371"/>
                  <a:gd name="connsiteY2-162" fmla="*/ 555625 h 555625"/>
                  <a:gd name="connsiteX3-163" fmla="*/ 2549525 w 2599371"/>
                  <a:gd name="connsiteY3-164" fmla="*/ 485775 h 555625"/>
                  <a:gd name="connsiteX4-165" fmla="*/ 2552700 w 2599371"/>
                  <a:gd name="connsiteY4-166" fmla="*/ 142875 h 555625"/>
                  <a:gd name="connsiteX5-167" fmla="*/ 1606550 w 2599371"/>
                  <a:gd name="connsiteY5-168" fmla="*/ 0 h 555625"/>
                  <a:gd name="connsiteX6-169" fmla="*/ 6350 w 2599371"/>
                  <a:gd name="connsiteY6-170" fmla="*/ 38100 h 555625"/>
                  <a:gd name="connsiteX7-171" fmla="*/ 3175 w 2599371"/>
                  <a:gd name="connsiteY7-172" fmla="*/ 76200 h 555625"/>
                  <a:gd name="connsiteX8-173" fmla="*/ 463550 w 2599371"/>
                  <a:gd name="connsiteY8-174" fmla="*/ 244475 h 555625"/>
                  <a:gd name="connsiteX9-175" fmla="*/ 2495550 w 2599371"/>
                  <a:gd name="connsiteY9-176" fmla="*/ 206375 h 555625"/>
                  <a:gd name="connsiteX10-177" fmla="*/ 2527300 w 2599371"/>
                  <a:gd name="connsiteY10-178" fmla="*/ 307975 h 555625"/>
                  <a:gd name="connsiteX11-179" fmla="*/ 2479675 w 2599371"/>
                  <a:gd name="connsiteY11-180" fmla="*/ 425450 h 555625"/>
                  <a:gd name="connsiteX12-181" fmla="*/ 473075 w 2599371"/>
                  <a:gd name="connsiteY12-182" fmla="*/ 492125 h 555625"/>
                  <a:gd name="connsiteX13-183" fmla="*/ 47625 w 2599371"/>
                  <a:gd name="connsiteY13-184" fmla="*/ 244475 h 555625"/>
                  <a:gd name="connsiteX0-185" fmla="*/ 47625 w 2740156"/>
                  <a:gd name="connsiteY0-186" fmla="*/ 244475 h 555625"/>
                  <a:gd name="connsiteX1-187" fmla="*/ 0 w 2740156"/>
                  <a:gd name="connsiteY1-188" fmla="*/ 292100 h 555625"/>
                  <a:gd name="connsiteX2-189" fmla="*/ 447675 w 2740156"/>
                  <a:gd name="connsiteY2-190" fmla="*/ 555625 h 555625"/>
                  <a:gd name="connsiteX3-191" fmla="*/ 2549525 w 2740156"/>
                  <a:gd name="connsiteY3-192" fmla="*/ 485775 h 555625"/>
                  <a:gd name="connsiteX4-193" fmla="*/ 2552700 w 2740156"/>
                  <a:gd name="connsiteY4-194" fmla="*/ 142875 h 555625"/>
                  <a:gd name="connsiteX5-195" fmla="*/ 1606550 w 2740156"/>
                  <a:gd name="connsiteY5-196" fmla="*/ 0 h 555625"/>
                  <a:gd name="connsiteX6-197" fmla="*/ 6350 w 2740156"/>
                  <a:gd name="connsiteY6-198" fmla="*/ 38100 h 555625"/>
                  <a:gd name="connsiteX7-199" fmla="*/ 3175 w 2740156"/>
                  <a:gd name="connsiteY7-200" fmla="*/ 76200 h 555625"/>
                  <a:gd name="connsiteX8-201" fmla="*/ 463550 w 2740156"/>
                  <a:gd name="connsiteY8-202" fmla="*/ 244475 h 555625"/>
                  <a:gd name="connsiteX9-203" fmla="*/ 2495550 w 2740156"/>
                  <a:gd name="connsiteY9-204" fmla="*/ 206375 h 555625"/>
                  <a:gd name="connsiteX10-205" fmla="*/ 2479675 w 2740156"/>
                  <a:gd name="connsiteY10-206" fmla="*/ 425450 h 555625"/>
                  <a:gd name="connsiteX11-207" fmla="*/ 473075 w 2740156"/>
                  <a:gd name="connsiteY11-208" fmla="*/ 492125 h 555625"/>
                  <a:gd name="connsiteX12-209" fmla="*/ 47625 w 2740156"/>
                  <a:gd name="connsiteY12-210" fmla="*/ 244475 h 555625"/>
                  <a:gd name="connsiteX0-211" fmla="*/ 47625 w 2646925"/>
                  <a:gd name="connsiteY0-212" fmla="*/ 244475 h 555625"/>
                  <a:gd name="connsiteX1-213" fmla="*/ 0 w 2646925"/>
                  <a:gd name="connsiteY1-214" fmla="*/ 292100 h 555625"/>
                  <a:gd name="connsiteX2-215" fmla="*/ 447675 w 2646925"/>
                  <a:gd name="connsiteY2-216" fmla="*/ 555625 h 555625"/>
                  <a:gd name="connsiteX3-217" fmla="*/ 2549525 w 2646925"/>
                  <a:gd name="connsiteY3-218" fmla="*/ 485775 h 555625"/>
                  <a:gd name="connsiteX4-219" fmla="*/ 2552700 w 2646925"/>
                  <a:gd name="connsiteY4-220" fmla="*/ 142875 h 555625"/>
                  <a:gd name="connsiteX5-221" fmla="*/ 1606550 w 2646925"/>
                  <a:gd name="connsiteY5-222" fmla="*/ 0 h 555625"/>
                  <a:gd name="connsiteX6-223" fmla="*/ 6350 w 2646925"/>
                  <a:gd name="connsiteY6-224" fmla="*/ 38100 h 555625"/>
                  <a:gd name="connsiteX7-225" fmla="*/ 3175 w 2646925"/>
                  <a:gd name="connsiteY7-226" fmla="*/ 76200 h 555625"/>
                  <a:gd name="connsiteX8-227" fmla="*/ 463550 w 2646925"/>
                  <a:gd name="connsiteY8-228" fmla="*/ 244475 h 555625"/>
                  <a:gd name="connsiteX9-229" fmla="*/ 2495550 w 2646925"/>
                  <a:gd name="connsiteY9-230" fmla="*/ 206375 h 555625"/>
                  <a:gd name="connsiteX10-231" fmla="*/ 2479675 w 2646925"/>
                  <a:gd name="connsiteY10-232" fmla="*/ 425450 h 555625"/>
                  <a:gd name="connsiteX11-233" fmla="*/ 473075 w 2646925"/>
                  <a:gd name="connsiteY11-234" fmla="*/ 492125 h 555625"/>
                  <a:gd name="connsiteX12-235" fmla="*/ 47625 w 2646925"/>
                  <a:gd name="connsiteY12-236" fmla="*/ 244475 h 555625"/>
                  <a:gd name="connsiteX0-237" fmla="*/ 47625 w 2599371"/>
                  <a:gd name="connsiteY0-238" fmla="*/ 244475 h 555625"/>
                  <a:gd name="connsiteX1-239" fmla="*/ 0 w 2599371"/>
                  <a:gd name="connsiteY1-240" fmla="*/ 292100 h 555625"/>
                  <a:gd name="connsiteX2-241" fmla="*/ 447675 w 2599371"/>
                  <a:gd name="connsiteY2-242" fmla="*/ 555625 h 555625"/>
                  <a:gd name="connsiteX3-243" fmla="*/ 2549525 w 2599371"/>
                  <a:gd name="connsiteY3-244" fmla="*/ 485775 h 555625"/>
                  <a:gd name="connsiteX4-245" fmla="*/ 2552700 w 2599371"/>
                  <a:gd name="connsiteY4-246" fmla="*/ 142875 h 555625"/>
                  <a:gd name="connsiteX5-247" fmla="*/ 1606550 w 2599371"/>
                  <a:gd name="connsiteY5-248" fmla="*/ 0 h 555625"/>
                  <a:gd name="connsiteX6-249" fmla="*/ 6350 w 2599371"/>
                  <a:gd name="connsiteY6-250" fmla="*/ 38100 h 555625"/>
                  <a:gd name="connsiteX7-251" fmla="*/ 3175 w 2599371"/>
                  <a:gd name="connsiteY7-252" fmla="*/ 76200 h 555625"/>
                  <a:gd name="connsiteX8-253" fmla="*/ 463550 w 2599371"/>
                  <a:gd name="connsiteY8-254" fmla="*/ 244475 h 555625"/>
                  <a:gd name="connsiteX9-255" fmla="*/ 2495550 w 2599371"/>
                  <a:gd name="connsiteY9-256" fmla="*/ 206375 h 555625"/>
                  <a:gd name="connsiteX10-257" fmla="*/ 2479675 w 2599371"/>
                  <a:gd name="connsiteY10-258" fmla="*/ 425450 h 555625"/>
                  <a:gd name="connsiteX11-259" fmla="*/ 473075 w 2599371"/>
                  <a:gd name="connsiteY11-260" fmla="*/ 492125 h 555625"/>
                  <a:gd name="connsiteX12-261" fmla="*/ 47625 w 2599371"/>
                  <a:gd name="connsiteY12-262" fmla="*/ 244475 h 555625"/>
                  <a:gd name="connsiteX0-263" fmla="*/ 47625 w 2599371"/>
                  <a:gd name="connsiteY0-264" fmla="*/ 244475 h 555625"/>
                  <a:gd name="connsiteX1-265" fmla="*/ 0 w 2599371"/>
                  <a:gd name="connsiteY1-266" fmla="*/ 292100 h 555625"/>
                  <a:gd name="connsiteX2-267" fmla="*/ 447675 w 2599371"/>
                  <a:gd name="connsiteY2-268" fmla="*/ 555625 h 555625"/>
                  <a:gd name="connsiteX3-269" fmla="*/ 2549525 w 2599371"/>
                  <a:gd name="connsiteY3-270" fmla="*/ 485775 h 555625"/>
                  <a:gd name="connsiteX4-271" fmla="*/ 2552700 w 2599371"/>
                  <a:gd name="connsiteY4-272" fmla="*/ 142875 h 555625"/>
                  <a:gd name="connsiteX5-273" fmla="*/ 1606550 w 2599371"/>
                  <a:gd name="connsiteY5-274" fmla="*/ 0 h 555625"/>
                  <a:gd name="connsiteX6-275" fmla="*/ 6350 w 2599371"/>
                  <a:gd name="connsiteY6-276" fmla="*/ 38100 h 555625"/>
                  <a:gd name="connsiteX7-277" fmla="*/ 3175 w 2599371"/>
                  <a:gd name="connsiteY7-278" fmla="*/ 76200 h 555625"/>
                  <a:gd name="connsiteX8-279" fmla="*/ 463550 w 2599371"/>
                  <a:gd name="connsiteY8-280" fmla="*/ 244475 h 555625"/>
                  <a:gd name="connsiteX9-281" fmla="*/ 2470150 w 2599371"/>
                  <a:gd name="connsiteY9-282" fmla="*/ 209550 h 555625"/>
                  <a:gd name="connsiteX10-283" fmla="*/ 2479675 w 2599371"/>
                  <a:gd name="connsiteY10-284" fmla="*/ 425450 h 555625"/>
                  <a:gd name="connsiteX11-285" fmla="*/ 473075 w 2599371"/>
                  <a:gd name="connsiteY11-286" fmla="*/ 492125 h 555625"/>
                  <a:gd name="connsiteX12-287" fmla="*/ 47625 w 2599371"/>
                  <a:gd name="connsiteY12-288" fmla="*/ 244475 h 555625"/>
                  <a:gd name="connsiteX0-289" fmla="*/ 47625 w 2599371"/>
                  <a:gd name="connsiteY0-290" fmla="*/ 244475 h 555625"/>
                  <a:gd name="connsiteX1-291" fmla="*/ 0 w 2599371"/>
                  <a:gd name="connsiteY1-292" fmla="*/ 292100 h 555625"/>
                  <a:gd name="connsiteX2-293" fmla="*/ 447675 w 2599371"/>
                  <a:gd name="connsiteY2-294" fmla="*/ 555625 h 555625"/>
                  <a:gd name="connsiteX3-295" fmla="*/ 2549525 w 2599371"/>
                  <a:gd name="connsiteY3-296" fmla="*/ 485775 h 555625"/>
                  <a:gd name="connsiteX4-297" fmla="*/ 2552700 w 2599371"/>
                  <a:gd name="connsiteY4-298" fmla="*/ 142875 h 555625"/>
                  <a:gd name="connsiteX5-299" fmla="*/ 1606550 w 2599371"/>
                  <a:gd name="connsiteY5-300" fmla="*/ 0 h 555625"/>
                  <a:gd name="connsiteX6-301" fmla="*/ 6350 w 2599371"/>
                  <a:gd name="connsiteY6-302" fmla="*/ 38100 h 555625"/>
                  <a:gd name="connsiteX7-303" fmla="*/ 3175 w 2599371"/>
                  <a:gd name="connsiteY7-304" fmla="*/ 76200 h 555625"/>
                  <a:gd name="connsiteX8-305" fmla="*/ 463550 w 2599371"/>
                  <a:gd name="connsiteY8-306" fmla="*/ 244475 h 555625"/>
                  <a:gd name="connsiteX9-307" fmla="*/ 2470150 w 2599371"/>
                  <a:gd name="connsiteY9-308" fmla="*/ 209550 h 555625"/>
                  <a:gd name="connsiteX10-309" fmla="*/ 2479675 w 2599371"/>
                  <a:gd name="connsiteY10-310" fmla="*/ 425450 h 555625"/>
                  <a:gd name="connsiteX11-311" fmla="*/ 473075 w 2599371"/>
                  <a:gd name="connsiteY11-312" fmla="*/ 492125 h 555625"/>
                  <a:gd name="connsiteX12-313" fmla="*/ 47625 w 2599371"/>
                  <a:gd name="connsiteY12-314" fmla="*/ 244475 h 555625"/>
                  <a:gd name="connsiteX0-315" fmla="*/ 47625 w 2599371"/>
                  <a:gd name="connsiteY0-316" fmla="*/ 244475 h 555625"/>
                  <a:gd name="connsiteX1-317" fmla="*/ 0 w 2599371"/>
                  <a:gd name="connsiteY1-318" fmla="*/ 292100 h 555625"/>
                  <a:gd name="connsiteX2-319" fmla="*/ 447675 w 2599371"/>
                  <a:gd name="connsiteY2-320" fmla="*/ 555625 h 555625"/>
                  <a:gd name="connsiteX3-321" fmla="*/ 2549525 w 2599371"/>
                  <a:gd name="connsiteY3-322" fmla="*/ 485775 h 555625"/>
                  <a:gd name="connsiteX4-323" fmla="*/ 2552700 w 2599371"/>
                  <a:gd name="connsiteY4-324" fmla="*/ 142875 h 555625"/>
                  <a:gd name="connsiteX5-325" fmla="*/ 1606550 w 2599371"/>
                  <a:gd name="connsiteY5-326" fmla="*/ 0 h 555625"/>
                  <a:gd name="connsiteX6-327" fmla="*/ 6350 w 2599371"/>
                  <a:gd name="connsiteY6-328" fmla="*/ 38100 h 555625"/>
                  <a:gd name="connsiteX7-329" fmla="*/ 3175 w 2599371"/>
                  <a:gd name="connsiteY7-330" fmla="*/ 76200 h 555625"/>
                  <a:gd name="connsiteX8-331" fmla="*/ 463550 w 2599371"/>
                  <a:gd name="connsiteY8-332" fmla="*/ 244475 h 555625"/>
                  <a:gd name="connsiteX9-333" fmla="*/ 2470150 w 2599371"/>
                  <a:gd name="connsiteY9-334" fmla="*/ 209550 h 555625"/>
                  <a:gd name="connsiteX10-335" fmla="*/ 2479675 w 2599371"/>
                  <a:gd name="connsiteY10-336" fmla="*/ 425450 h 555625"/>
                  <a:gd name="connsiteX11-337" fmla="*/ 473075 w 2599371"/>
                  <a:gd name="connsiteY11-338" fmla="*/ 492125 h 555625"/>
                  <a:gd name="connsiteX12-339" fmla="*/ 47625 w 2599371"/>
                  <a:gd name="connsiteY12-340" fmla="*/ 244475 h 555625"/>
                  <a:gd name="connsiteX0-341" fmla="*/ 24625 w 2608121"/>
                  <a:gd name="connsiteY0-342" fmla="*/ 244475 h 555625"/>
                  <a:gd name="connsiteX1-343" fmla="*/ 8750 w 2608121"/>
                  <a:gd name="connsiteY1-344" fmla="*/ 292100 h 555625"/>
                  <a:gd name="connsiteX2-345" fmla="*/ 456425 w 2608121"/>
                  <a:gd name="connsiteY2-346" fmla="*/ 555625 h 555625"/>
                  <a:gd name="connsiteX3-347" fmla="*/ 2558275 w 2608121"/>
                  <a:gd name="connsiteY3-348" fmla="*/ 485775 h 555625"/>
                  <a:gd name="connsiteX4-349" fmla="*/ 2561450 w 2608121"/>
                  <a:gd name="connsiteY4-350" fmla="*/ 142875 h 555625"/>
                  <a:gd name="connsiteX5-351" fmla="*/ 1615300 w 2608121"/>
                  <a:gd name="connsiteY5-352" fmla="*/ 0 h 555625"/>
                  <a:gd name="connsiteX6-353" fmla="*/ 15100 w 2608121"/>
                  <a:gd name="connsiteY6-354" fmla="*/ 38100 h 555625"/>
                  <a:gd name="connsiteX7-355" fmla="*/ 11925 w 2608121"/>
                  <a:gd name="connsiteY7-356" fmla="*/ 76200 h 555625"/>
                  <a:gd name="connsiteX8-357" fmla="*/ 472300 w 2608121"/>
                  <a:gd name="connsiteY8-358" fmla="*/ 244475 h 555625"/>
                  <a:gd name="connsiteX9-359" fmla="*/ 2478900 w 2608121"/>
                  <a:gd name="connsiteY9-360" fmla="*/ 209550 h 555625"/>
                  <a:gd name="connsiteX10-361" fmla="*/ 2488425 w 2608121"/>
                  <a:gd name="connsiteY10-362" fmla="*/ 425450 h 555625"/>
                  <a:gd name="connsiteX11-363" fmla="*/ 481825 w 2608121"/>
                  <a:gd name="connsiteY11-364" fmla="*/ 492125 h 555625"/>
                  <a:gd name="connsiteX12-365" fmla="*/ 24625 w 2608121"/>
                  <a:gd name="connsiteY12-366" fmla="*/ 244475 h 555625"/>
                  <a:gd name="connsiteX0-367" fmla="*/ 20208 w 2622754"/>
                  <a:gd name="connsiteY0-368" fmla="*/ 244475 h 555625"/>
                  <a:gd name="connsiteX1-369" fmla="*/ 23383 w 2622754"/>
                  <a:gd name="connsiteY1-370" fmla="*/ 292100 h 555625"/>
                  <a:gd name="connsiteX2-371" fmla="*/ 471058 w 2622754"/>
                  <a:gd name="connsiteY2-372" fmla="*/ 555625 h 555625"/>
                  <a:gd name="connsiteX3-373" fmla="*/ 2572908 w 2622754"/>
                  <a:gd name="connsiteY3-374" fmla="*/ 485775 h 555625"/>
                  <a:gd name="connsiteX4-375" fmla="*/ 2576083 w 2622754"/>
                  <a:gd name="connsiteY4-376" fmla="*/ 142875 h 555625"/>
                  <a:gd name="connsiteX5-377" fmla="*/ 1629933 w 2622754"/>
                  <a:gd name="connsiteY5-378" fmla="*/ 0 h 555625"/>
                  <a:gd name="connsiteX6-379" fmla="*/ 29733 w 2622754"/>
                  <a:gd name="connsiteY6-380" fmla="*/ 38100 h 555625"/>
                  <a:gd name="connsiteX7-381" fmla="*/ 26558 w 2622754"/>
                  <a:gd name="connsiteY7-382" fmla="*/ 76200 h 555625"/>
                  <a:gd name="connsiteX8-383" fmla="*/ 486933 w 2622754"/>
                  <a:gd name="connsiteY8-384" fmla="*/ 244475 h 555625"/>
                  <a:gd name="connsiteX9-385" fmla="*/ 2493533 w 2622754"/>
                  <a:gd name="connsiteY9-386" fmla="*/ 209550 h 555625"/>
                  <a:gd name="connsiteX10-387" fmla="*/ 2503058 w 2622754"/>
                  <a:gd name="connsiteY10-388" fmla="*/ 425450 h 555625"/>
                  <a:gd name="connsiteX11-389" fmla="*/ 496458 w 2622754"/>
                  <a:gd name="connsiteY11-390" fmla="*/ 492125 h 555625"/>
                  <a:gd name="connsiteX12-391" fmla="*/ 20208 w 2622754"/>
                  <a:gd name="connsiteY12-392" fmla="*/ 244475 h 555625"/>
                  <a:gd name="connsiteX0-393" fmla="*/ 63500 w 2599371"/>
                  <a:gd name="connsiteY0-394" fmla="*/ 244475 h 555625"/>
                  <a:gd name="connsiteX1-395" fmla="*/ 0 w 2599371"/>
                  <a:gd name="connsiteY1-396" fmla="*/ 292100 h 555625"/>
                  <a:gd name="connsiteX2-397" fmla="*/ 447675 w 2599371"/>
                  <a:gd name="connsiteY2-398" fmla="*/ 555625 h 555625"/>
                  <a:gd name="connsiteX3-399" fmla="*/ 2549525 w 2599371"/>
                  <a:gd name="connsiteY3-400" fmla="*/ 485775 h 555625"/>
                  <a:gd name="connsiteX4-401" fmla="*/ 2552700 w 2599371"/>
                  <a:gd name="connsiteY4-402" fmla="*/ 142875 h 555625"/>
                  <a:gd name="connsiteX5-403" fmla="*/ 1606550 w 2599371"/>
                  <a:gd name="connsiteY5-404" fmla="*/ 0 h 555625"/>
                  <a:gd name="connsiteX6-405" fmla="*/ 6350 w 2599371"/>
                  <a:gd name="connsiteY6-406" fmla="*/ 38100 h 555625"/>
                  <a:gd name="connsiteX7-407" fmla="*/ 3175 w 2599371"/>
                  <a:gd name="connsiteY7-408" fmla="*/ 76200 h 555625"/>
                  <a:gd name="connsiteX8-409" fmla="*/ 463550 w 2599371"/>
                  <a:gd name="connsiteY8-410" fmla="*/ 244475 h 555625"/>
                  <a:gd name="connsiteX9-411" fmla="*/ 2470150 w 2599371"/>
                  <a:gd name="connsiteY9-412" fmla="*/ 209550 h 555625"/>
                  <a:gd name="connsiteX10-413" fmla="*/ 2479675 w 2599371"/>
                  <a:gd name="connsiteY10-414" fmla="*/ 425450 h 555625"/>
                  <a:gd name="connsiteX11-415" fmla="*/ 473075 w 2599371"/>
                  <a:gd name="connsiteY11-416" fmla="*/ 492125 h 555625"/>
                  <a:gd name="connsiteX12-417" fmla="*/ 63500 w 2599371"/>
                  <a:gd name="connsiteY12-418" fmla="*/ 244475 h 555625"/>
                  <a:gd name="connsiteX0-419" fmla="*/ 63500 w 2599371"/>
                  <a:gd name="connsiteY0-420" fmla="*/ 244475 h 555625"/>
                  <a:gd name="connsiteX1-421" fmla="*/ 0 w 2599371"/>
                  <a:gd name="connsiteY1-422" fmla="*/ 292100 h 555625"/>
                  <a:gd name="connsiteX2-423" fmla="*/ 447675 w 2599371"/>
                  <a:gd name="connsiteY2-424" fmla="*/ 555625 h 555625"/>
                  <a:gd name="connsiteX3-425" fmla="*/ 2549525 w 2599371"/>
                  <a:gd name="connsiteY3-426" fmla="*/ 485775 h 555625"/>
                  <a:gd name="connsiteX4-427" fmla="*/ 2552700 w 2599371"/>
                  <a:gd name="connsiteY4-428" fmla="*/ 142875 h 555625"/>
                  <a:gd name="connsiteX5-429" fmla="*/ 1606550 w 2599371"/>
                  <a:gd name="connsiteY5-430" fmla="*/ 0 h 555625"/>
                  <a:gd name="connsiteX6-431" fmla="*/ 6350 w 2599371"/>
                  <a:gd name="connsiteY6-432" fmla="*/ 38100 h 555625"/>
                  <a:gd name="connsiteX7-433" fmla="*/ 3175 w 2599371"/>
                  <a:gd name="connsiteY7-434" fmla="*/ 76200 h 555625"/>
                  <a:gd name="connsiteX8-435" fmla="*/ 463550 w 2599371"/>
                  <a:gd name="connsiteY8-436" fmla="*/ 244475 h 555625"/>
                  <a:gd name="connsiteX9-437" fmla="*/ 2470150 w 2599371"/>
                  <a:gd name="connsiteY9-438" fmla="*/ 209550 h 555625"/>
                  <a:gd name="connsiteX10-439" fmla="*/ 2479675 w 2599371"/>
                  <a:gd name="connsiteY10-440" fmla="*/ 425450 h 555625"/>
                  <a:gd name="connsiteX11-441" fmla="*/ 485775 w 2599371"/>
                  <a:gd name="connsiteY11-442" fmla="*/ 488950 h 555625"/>
                  <a:gd name="connsiteX12-443" fmla="*/ 63500 w 2599371"/>
                  <a:gd name="connsiteY12-444" fmla="*/ 244475 h 555625"/>
                  <a:gd name="connsiteX0-445" fmla="*/ 96355 w 2632226"/>
                  <a:gd name="connsiteY0-446" fmla="*/ 244475 h 555625"/>
                  <a:gd name="connsiteX1-447" fmla="*/ 36030 w 2632226"/>
                  <a:gd name="connsiteY1-448" fmla="*/ 247650 h 555625"/>
                  <a:gd name="connsiteX2-449" fmla="*/ 32855 w 2632226"/>
                  <a:gd name="connsiteY2-450" fmla="*/ 292100 h 555625"/>
                  <a:gd name="connsiteX3-451" fmla="*/ 480530 w 2632226"/>
                  <a:gd name="connsiteY3-452" fmla="*/ 555625 h 555625"/>
                  <a:gd name="connsiteX4-453" fmla="*/ 2582380 w 2632226"/>
                  <a:gd name="connsiteY4-454" fmla="*/ 485775 h 555625"/>
                  <a:gd name="connsiteX5-455" fmla="*/ 2585555 w 2632226"/>
                  <a:gd name="connsiteY5-456" fmla="*/ 142875 h 555625"/>
                  <a:gd name="connsiteX6-457" fmla="*/ 1639405 w 2632226"/>
                  <a:gd name="connsiteY6-458" fmla="*/ 0 h 555625"/>
                  <a:gd name="connsiteX7-459" fmla="*/ 39205 w 2632226"/>
                  <a:gd name="connsiteY7-460" fmla="*/ 38100 h 555625"/>
                  <a:gd name="connsiteX8-461" fmla="*/ 36030 w 2632226"/>
                  <a:gd name="connsiteY8-462" fmla="*/ 76200 h 555625"/>
                  <a:gd name="connsiteX9-463" fmla="*/ 496405 w 2632226"/>
                  <a:gd name="connsiteY9-464" fmla="*/ 244475 h 555625"/>
                  <a:gd name="connsiteX10-465" fmla="*/ 2503005 w 2632226"/>
                  <a:gd name="connsiteY10-466" fmla="*/ 209550 h 555625"/>
                  <a:gd name="connsiteX11-467" fmla="*/ 2512530 w 2632226"/>
                  <a:gd name="connsiteY11-468" fmla="*/ 425450 h 555625"/>
                  <a:gd name="connsiteX12-469" fmla="*/ 518630 w 2632226"/>
                  <a:gd name="connsiteY12-470" fmla="*/ 488950 h 555625"/>
                  <a:gd name="connsiteX13-471" fmla="*/ 96355 w 2632226"/>
                  <a:gd name="connsiteY13-472" fmla="*/ 244475 h 555625"/>
                  <a:gd name="connsiteX0-473" fmla="*/ 105580 w 2641451"/>
                  <a:gd name="connsiteY0-474" fmla="*/ 244475 h 555625"/>
                  <a:gd name="connsiteX1-475" fmla="*/ 19061 w 2641451"/>
                  <a:gd name="connsiteY1-476" fmla="*/ 226218 h 555625"/>
                  <a:gd name="connsiteX2-477" fmla="*/ 42080 w 2641451"/>
                  <a:gd name="connsiteY2-478" fmla="*/ 292100 h 555625"/>
                  <a:gd name="connsiteX3-479" fmla="*/ 489755 w 2641451"/>
                  <a:gd name="connsiteY3-480" fmla="*/ 555625 h 555625"/>
                  <a:gd name="connsiteX4-481" fmla="*/ 2591605 w 2641451"/>
                  <a:gd name="connsiteY4-482" fmla="*/ 485775 h 555625"/>
                  <a:gd name="connsiteX5-483" fmla="*/ 2594780 w 2641451"/>
                  <a:gd name="connsiteY5-484" fmla="*/ 142875 h 555625"/>
                  <a:gd name="connsiteX6-485" fmla="*/ 1648630 w 2641451"/>
                  <a:gd name="connsiteY6-486" fmla="*/ 0 h 555625"/>
                  <a:gd name="connsiteX7-487" fmla="*/ 48430 w 2641451"/>
                  <a:gd name="connsiteY7-488" fmla="*/ 38100 h 555625"/>
                  <a:gd name="connsiteX8-489" fmla="*/ 45255 w 2641451"/>
                  <a:gd name="connsiteY8-490" fmla="*/ 76200 h 555625"/>
                  <a:gd name="connsiteX9-491" fmla="*/ 505630 w 2641451"/>
                  <a:gd name="connsiteY9-492" fmla="*/ 244475 h 555625"/>
                  <a:gd name="connsiteX10-493" fmla="*/ 2512230 w 2641451"/>
                  <a:gd name="connsiteY10-494" fmla="*/ 209550 h 555625"/>
                  <a:gd name="connsiteX11-495" fmla="*/ 2521755 w 2641451"/>
                  <a:gd name="connsiteY11-496" fmla="*/ 425450 h 555625"/>
                  <a:gd name="connsiteX12-497" fmla="*/ 527855 w 2641451"/>
                  <a:gd name="connsiteY12-498" fmla="*/ 488950 h 555625"/>
                  <a:gd name="connsiteX13-499" fmla="*/ 105580 w 2641451"/>
                  <a:gd name="connsiteY13-500" fmla="*/ 244475 h 555625"/>
                  <a:gd name="connsiteX0-501" fmla="*/ 100036 w 2635907"/>
                  <a:gd name="connsiteY0-502" fmla="*/ 244475 h 555625"/>
                  <a:gd name="connsiteX1-503" fmla="*/ 27804 w 2635907"/>
                  <a:gd name="connsiteY1-504" fmla="*/ 266699 h 555625"/>
                  <a:gd name="connsiteX2-505" fmla="*/ 36536 w 2635907"/>
                  <a:gd name="connsiteY2-506" fmla="*/ 292100 h 555625"/>
                  <a:gd name="connsiteX3-507" fmla="*/ 484211 w 2635907"/>
                  <a:gd name="connsiteY3-508" fmla="*/ 555625 h 555625"/>
                  <a:gd name="connsiteX4-509" fmla="*/ 2586061 w 2635907"/>
                  <a:gd name="connsiteY4-510" fmla="*/ 485775 h 555625"/>
                  <a:gd name="connsiteX5-511" fmla="*/ 2589236 w 2635907"/>
                  <a:gd name="connsiteY5-512" fmla="*/ 142875 h 555625"/>
                  <a:gd name="connsiteX6-513" fmla="*/ 1643086 w 2635907"/>
                  <a:gd name="connsiteY6-514" fmla="*/ 0 h 555625"/>
                  <a:gd name="connsiteX7-515" fmla="*/ 42886 w 2635907"/>
                  <a:gd name="connsiteY7-516" fmla="*/ 38100 h 555625"/>
                  <a:gd name="connsiteX8-517" fmla="*/ 39711 w 2635907"/>
                  <a:gd name="connsiteY8-518" fmla="*/ 76200 h 555625"/>
                  <a:gd name="connsiteX9-519" fmla="*/ 500086 w 2635907"/>
                  <a:gd name="connsiteY9-520" fmla="*/ 244475 h 555625"/>
                  <a:gd name="connsiteX10-521" fmla="*/ 2506686 w 2635907"/>
                  <a:gd name="connsiteY10-522" fmla="*/ 209550 h 555625"/>
                  <a:gd name="connsiteX11-523" fmla="*/ 2516211 w 2635907"/>
                  <a:gd name="connsiteY11-524" fmla="*/ 425450 h 555625"/>
                  <a:gd name="connsiteX12-525" fmla="*/ 522311 w 2635907"/>
                  <a:gd name="connsiteY12-526" fmla="*/ 488950 h 555625"/>
                  <a:gd name="connsiteX13-527" fmla="*/ 100036 w 2635907"/>
                  <a:gd name="connsiteY13-528" fmla="*/ 244475 h 555625"/>
                  <a:gd name="connsiteX0-529" fmla="*/ 103571 w 2639442"/>
                  <a:gd name="connsiteY0-530" fmla="*/ 244475 h 555625"/>
                  <a:gd name="connsiteX1-531" fmla="*/ 21814 w 2639442"/>
                  <a:gd name="connsiteY1-532" fmla="*/ 226218 h 555625"/>
                  <a:gd name="connsiteX2-533" fmla="*/ 40071 w 2639442"/>
                  <a:gd name="connsiteY2-534" fmla="*/ 292100 h 555625"/>
                  <a:gd name="connsiteX3-535" fmla="*/ 487746 w 2639442"/>
                  <a:gd name="connsiteY3-536" fmla="*/ 555625 h 555625"/>
                  <a:gd name="connsiteX4-537" fmla="*/ 2589596 w 2639442"/>
                  <a:gd name="connsiteY4-538" fmla="*/ 485775 h 555625"/>
                  <a:gd name="connsiteX5-539" fmla="*/ 2592771 w 2639442"/>
                  <a:gd name="connsiteY5-540" fmla="*/ 142875 h 555625"/>
                  <a:gd name="connsiteX6-541" fmla="*/ 1646621 w 2639442"/>
                  <a:gd name="connsiteY6-542" fmla="*/ 0 h 555625"/>
                  <a:gd name="connsiteX7-543" fmla="*/ 46421 w 2639442"/>
                  <a:gd name="connsiteY7-544" fmla="*/ 38100 h 555625"/>
                  <a:gd name="connsiteX8-545" fmla="*/ 43246 w 2639442"/>
                  <a:gd name="connsiteY8-546" fmla="*/ 76200 h 555625"/>
                  <a:gd name="connsiteX9-547" fmla="*/ 503621 w 2639442"/>
                  <a:gd name="connsiteY9-548" fmla="*/ 244475 h 555625"/>
                  <a:gd name="connsiteX10-549" fmla="*/ 2510221 w 2639442"/>
                  <a:gd name="connsiteY10-550" fmla="*/ 209550 h 555625"/>
                  <a:gd name="connsiteX11-551" fmla="*/ 2519746 w 2639442"/>
                  <a:gd name="connsiteY11-552" fmla="*/ 425450 h 555625"/>
                  <a:gd name="connsiteX12-553" fmla="*/ 525846 w 2639442"/>
                  <a:gd name="connsiteY12-554" fmla="*/ 488950 h 555625"/>
                  <a:gd name="connsiteX13-555" fmla="*/ 103571 w 2639442"/>
                  <a:gd name="connsiteY13-556" fmla="*/ 244475 h 555625"/>
                  <a:gd name="connsiteX0-557" fmla="*/ 103571 w 2639442"/>
                  <a:gd name="connsiteY0-558" fmla="*/ 244475 h 555625"/>
                  <a:gd name="connsiteX1-559" fmla="*/ 21814 w 2639442"/>
                  <a:gd name="connsiteY1-560" fmla="*/ 226218 h 555625"/>
                  <a:gd name="connsiteX2-561" fmla="*/ 40071 w 2639442"/>
                  <a:gd name="connsiteY2-562" fmla="*/ 292100 h 555625"/>
                  <a:gd name="connsiteX3-563" fmla="*/ 487746 w 2639442"/>
                  <a:gd name="connsiteY3-564" fmla="*/ 555625 h 555625"/>
                  <a:gd name="connsiteX4-565" fmla="*/ 2589596 w 2639442"/>
                  <a:gd name="connsiteY4-566" fmla="*/ 485775 h 555625"/>
                  <a:gd name="connsiteX5-567" fmla="*/ 2592771 w 2639442"/>
                  <a:gd name="connsiteY5-568" fmla="*/ 142875 h 555625"/>
                  <a:gd name="connsiteX6-569" fmla="*/ 1646621 w 2639442"/>
                  <a:gd name="connsiteY6-570" fmla="*/ 0 h 555625"/>
                  <a:gd name="connsiteX7-571" fmla="*/ 46421 w 2639442"/>
                  <a:gd name="connsiteY7-572" fmla="*/ 38100 h 555625"/>
                  <a:gd name="connsiteX8-573" fmla="*/ 43246 w 2639442"/>
                  <a:gd name="connsiteY8-574" fmla="*/ 76200 h 555625"/>
                  <a:gd name="connsiteX9-575" fmla="*/ 503621 w 2639442"/>
                  <a:gd name="connsiteY9-576" fmla="*/ 244475 h 555625"/>
                  <a:gd name="connsiteX10-577" fmla="*/ 2510221 w 2639442"/>
                  <a:gd name="connsiteY10-578" fmla="*/ 209550 h 555625"/>
                  <a:gd name="connsiteX11-579" fmla="*/ 2519746 w 2639442"/>
                  <a:gd name="connsiteY11-580" fmla="*/ 425450 h 555625"/>
                  <a:gd name="connsiteX12-581" fmla="*/ 525846 w 2639442"/>
                  <a:gd name="connsiteY12-582" fmla="*/ 488950 h 555625"/>
                  <a:gd name="connsiteX13-583" fmla="*/ 103571 w 2639442"/>
                  <a:gd name="connsiteY13-584" fmla="*/ 244475 h 555625"/>
                  <a:gd name="connsiteX0-585" fmla="*/ 98616 w 2634487"/>
                  <a:gd name="connsiteY0-586" fmla="*/ 244475 h 555625"/>
                  <a:gd name="connsiteX1-587" fmla="*/ 16859 w 2634487"/>
                  <a:gd name="connsiteY1-588" fmla="*/ 226218 h 555625"/>
                  <a:gd name="connsiteX2-589" fmla="*/ 35116 w 2634487"/>
                  <a:gd name="connsiteY2-590" fmla="*/ 292100 h 555625"/>
                  <a:gd name="connsiteX3-591" fmla="*/ 482791 w 2634487"/>
                  <a:gd name="connsiteY3-592" fmla="*/ 555625 h 555625"/>
                  <a:gd name="connsiteX4-593" fmla="*/ 2584641 w 2634487"/>
                  <a:gd name="connsiteY4-594" fmla="*/ 485775 h 555625"/>
                  <a:gd name="connsiteX5-595" fmla="*/ 2587816 w 2634487"/>
                  <a:gd name="connsiteY5-596" fmla="*/ 142875 h 555625"/>
                  <a:gd name="connsiteX6-597" fmla="*/ 1641666 w 2634487"/>
                  <a:gd name="connsiteY6-598" fmla="*/ 0 h 555625"/>
                  <a:gd name="connsiteX7-599" fmla="*/ 41466 w 2634487"/>
                  <a:gd name="connsiteY7-600" fmla="*/ 38100 h 555625"/>
                  <a:gd name="connsiteX8-601" fmla="*/ 38291 w 2634487"/>
                  <a:gd name="connsiteY8-602" fmla="*/ 76200 h 555625"/>
                  <a:gd name="connsiteX9-603" fmla="*/ 498666 w 2634487"/>
                  <a:gd name="connsiteY9-604" fmla="*/ 244475 h 555625"/>
                  <a:gd name="connsiteX10-605" fmla="*/ 2505266 w 2634487"/>
                  <a:gd name="connsiteY10-606" fmla="*/ 209550 h 555625"/>
                  <a:gd name="connsiteX11-607" fmla="*/ 2514791 w 2634487"/>
                  <a:gd name="connsiteY11-608" fmla="*/ 425450 h 555625"/>
                  <a:gd name="connsiteX12-609" fmla="*/ 520891 w 2634487"/>
                  <a:gd name="connsiteY12-610" fmla="*/ 488950 h 555625"/>
                  <a:gd name="connsiteX13-611" fmla="*/ 98616 w 2634487"/>
                  <a:gd name="connsiteY13-612" fmla="*/ 244475 h 555625"/>
                  <a:gd name="connsiteX0-613" fmla="*/ 81757 w 2617628"/>
                  <a:gd name="connsiteY0-614" fmla="*/ 244475 h 555625"/>
                  <a:gd name="connsiteX1-615" fmla="*/ 0 w 2617628"/>
                  <a:gd name="connsiteY1-616" fmla="*/ 226218 h 555625"/>
                  <a:gd name="connsiteX2-617" fmla="*/ 18257 w 2617628"/>
                  <a:gd name="connsiteY2-618" fmla="*/ 292100 h 555625"/>
                  <a:gd name="connsiteX3-619" fmla="*/ 465932 w 2617628"/>
                  <a:gd name="connsiteY3-620" fmla="*/ 555625 h 555625"/>
                  <a:gd name="connsiteX4-621" fmla="*/ 2567782 w 2617628"/>
                  <a:gd name="connsiteY4-622" fmla="*/ 485775 h 555625"/>
                  <a:gd name="connsiteX5-623" fmla="*/ 2570957 w 2617628"/>
                  <a:gd name="connsiteY5-624" fmla="*/ 142875 h 555625"/>
                  <a:gd name="connsiteX6-625" fmla="*/ 1624807 w 2617628"/>
                  <a:gd name="connsiteY6-626" fmla="*/ 0 h 555625"/>
                  <a:gd name="connsiteX7-627" fmla="*/ 24607 w 2617628"/>
                  <a:gd name="connsiteY7-628" fmla="*/ 38100 h 555625"/>
                  <a:gd name="connsiteX8-629" fmla="*/ 21432 w 2617628"/>
                  <a:gd name="connsiteY8-630" fmla="*/ 76200 h 555625"/>
                  <a:gd name="connsiteX9-631" fmla="*/ 481807 w 2617628"/>
                  <a:gd name="connsiteY9-632" fmla="*/ 244475 h 555625"/>
                  <a:gd name="connsiteX10-633" fmla="*/ 2488407 w 2617628"/>
                  <a:gd name="connsiteY10-634" fmla="*/ 209550 h 555625"/>
                  <a:gd name="connsiteX11-635" fmla="*/ 2497932 w 2617628"/>
                  <a:gd name="connsiteY11-636" fmla="*/ 425450 h 555625"/>
                  <a:gd name="connsiteX12-637" fmla="*/ 504032 w 2617628"/>
                  <a:gd name="connsiteY12-638" fmla="*/ 488950 h 555625"/>
                  <a:gd name="connsiteX13-639" fmla="*/ 81757 w 2617628"/>
                  <a:gd name="connsiteY13-640" fmla="*/ 244475 h 555625"/>
                  <a:gd name="connsiteX0-641" fmla="*/ 67469 w 2603340"/>
                  <a:gd name="connsiteY0-642" fmla="*/ 244475 h 555625"/>
                  <a:gd name="connsiteX1-643" fmla="*/ 0 w 2603340"/>
                  <a:gd name="connsiteY1-644" fmla="*/ 247649 h 555625"/>
                  <a:gd name="connsiteX2-645" fmla="*/ 3969 w 2603340"/>
                  <a:gd name="connsiteY2-646" fmla="*/ 292100 h 555625"/>
                  <a:gd name="connsiteX3-647" fmla="*/ 451644 w 2603340"/>
                  <a:gd name="connsiteY3-648" fmla="*/ 555625 h 555625"/>
                  <a:gd name="connsiteX4-649" fmla="*/ 2553494 w 2603340"/>
                  <a:gd name="connsiteY4-650" fmla="*/ 485775 h 555625"/>
                  <a:gd name="connsiteX5-651" fmla="*/ 2556669 w 2603340"/>
                  <a:gd name="connsiteY5-652" fmla="*/ 142875 h 555625"/>
                  <a:gd name="connsiteX6-653" fmla="*/ 1610519 w 2603340"/>
                  <a:gd name="connsiteY6-654" fmla="*/ 0 h 555625"/>
                  <a:gd name="connsiteX7-655" fmla="*/ 10319 w 2603340"/>
                  <a:gd name="connsiteY7-656" fmla="*/ 38100 h 555625"/>
                  <a:gd name="connsiteX8-657" fmla="*/ 7144 w 2603340"/>
                  <a:gd name="connsiteY8-658" fmla="*/ 76200 h 555625"/>
                  <a:gd name="connsiteX9-659" fmla="*/ 467519 w 2603340"/>
                  <a:gd name="connsiteY9-660" fmla="*/ 244475 h 555625"/>
                  <a:gd name="connsiteX10-661" fmla="*/ 2474119 w 2603340"/>
                  <a:gd name="connsiteY10-662" fmla="*/ 209550 h 555625"/>
                  <a:gd name="connsiteX11-663" fmla="*/ 2483644 w 2603340"/>
                  <a:gd name="connsiteY11-664" fmla="*/ 425450 h 555625"/>
                  <a:gd name="connsiteX12-665" fmla="*/ 489744 w 2603340"/>
                  <a:gd name="connsiteY12-666" fmla="*/ 488950 h 555625"/>
                  <a:gd name="connsiteX13-667" fmla="*/ 67469 w 2603340"/>
                  <a:gd name="connsiteY13-668" fmla="*/ 244475 h 555625"/>
                  <a:gd name="connsiteX0-669" fmla="*/ 67469 w 2603340"/>
                  <a:gd name="connsiteY0-670" fmla="*/ 244475 h 555625"/>
                  <a:gd name="connsiteX1-671" fmla="*/ 0 w 2603340"/>
                  <a:gd name="connsiteY1-672" fmla="*/ 247649 h 555625"/>
                  <a:gd name="connsiteX2-673" fmla="*/ 3969 w 2603340"/>
                  <a:gd name="connsiteY2-674" fmla="*/ 292100 h 555625"/>
                  <a:gd name="connsiteX3-675" fmla="*/ 451644 w 2603340"/>
                  <a:gd name="connsiteY3-676" fmla="*/ 555625 h 555625"/>
                  <a:gd name="connsiteX4-677" fmla="*/ 2553494 w 2603340"/>
                  <a:gd name="connsiteY4-678" fmla="*/ 485775 h 555625"/>
                  <a:gd name="connsiteX5-679" fmla="*/ 2556669 w 2603340"/>
                  <a:gd name="connsiteY5-680" fmla="*/ 142875 h 555625"/>
                  <a:gd name="connsiteX6-681" fmla="*/ 1610519 w 2603340"/>
                  <a:gd name="connsiteY6-682" fmla="*/ 0 h 555625"/>
                  <a:gd name="connsiteX7-683" fmla="*/ 10319 w 2603340"/>
                  <a:gd name="connsiteY7-684" fmla="*/ 38100 h 555625"/>
                  <a:gd name="connsiteX8-685" fmla="*/ 7144 w 2603340"/>
                  <a:gd name="connsiteY8-686" fmla="*/ 76200 h 555625"/>
                  <a:gd name="connsiteX9-687" fmla="*/ 467519 w 2603340"/>
                  <a:gd name="connsiteY9-688" fmla="*/ 244475 h 555625"/>
                  <a:gd name="connsiteX10-689" fmla="*/ 2474119 w 2603340"/>
                  <a:gd name="connsiteY10-690" fmla="*/ 209550 h 555625"/>
                  <a:gd name="connsiteX11-691" fmla="*/ 2483644 w 2603340"/>
                  <a:gd name="connsiteY11-692" fmla="*/ 425450 h 555625"/>
                  <a:gd name="connsiteX12-693" fmla="*/ 489744 w 2603340"/>
                  <a:gd name="connsiteY12-694" fmla="*/ 488950 h 555625"/>
                  <a:gd name="connsiteX13-695" fmla="*/ 67469 w 2603340"/>
                  <a:gd name="connsiteY13-696" fmla="*/ 244475 h 555625"/>
                  <a:gd name="connsiteX0-697" fmla="*/ 67469 w 2603340"/>
                  <a:gd name="connsiteY0-698" fmla="*/ 244475 h 555625"/>
                  <a:gd name="connsiteX1-699" fmla="*/ 0 w 2603340"/>
                  <a:gd name="connsiteY1-700" fmla="*/ 242887 h 555625"/>
                  <a:gd name="connsiteX2-701" fmla="*/ 3969 w 2603340"/>
                  <a:gd name="connsiteY2-702" fmla="*/ 292100 h 555625"/>
                  <a:gd name="connsiteX3-703" fmla="*/ 451644 w 2603340"/>
                  <a:gd name="connsiteY3-704" fmla="*/ 555625 h 555625"/>
                  <a:gd name="connsiteX4-705" fmla="*/ 2553494 w 2603340"/>
                  <a:gd name="connsiteY4-706" fmla="*/ 485775 h 555625"/>
                  <a:gd name="connsiteX5-707" fmla="*/ 2556669 w 2603340"/>
                  <a:gd name="connsiteY5-708" fmla="*/ 142875 h 555625"/>
                  <a:gd name="connsiteX6-709" fmla="*/ 1610519 w 2603340"/>
                  <a:gd name="connsiteY6-710" fmla="*/ 0 h 555625"/>
                  <a:gd name="connsiteX7-711" fmla="*/ 10319 w 2603340"/>
                  <a:gd name="connsiteY7-712" fmla="*/ 38100 h 555625"/>
                  <a:gd name="connsiteX8-713" fmla="*/ 7144 w 2603340"/>
                  <a:gd name="connsiteY8-714" fmla="*/ 76200 h 555625"/>
                  <a:gd name="connsiteX9-715" fmla="*/ 467519 w 2603340"/>
                  <a:gd name="connsiteY9-716" fmla="*/ 244475 h 555625"/>
                  <a:gd name="connsiteX10-717" fmla="*/ 2474119 w 2603340"/>
                  <a:gd name="connsiteY10-718" fmla="*/ 209550 h 555625"/>
                  <a:gd name="connsiteX11-719" fmla="*/ 2483644 w 2603340"/>
                  <a:gd name="connsiteY11-720" fmla="*/ 425450 h 555625"/>
                  <a:gd name="connsiteX12-721" fmla="*/ 489744 w 2603340"/>
                  <a:gd name="connsiteY12-722" fmla="*/ 488950 h 555625"/>
                  <a:gd name="connsiteX13-723" fmla="*/ 67469 w 2603340"/>
                  <a:gd name="connsiteY13-724" fmla="*/ 244475 h 555625"/>
                  <a:gd name="connsiteX0-725" fmla="*/ 67469 w 2603340"/>
                  <a:gd name="connsiteY0-726" fmla="*/ 244475 h 555625"/>
                  <a:gd name="connsiteX1-727" fmla="*/ 0 w 2603340"/>
                  <a:gd name="connsiteY1-728" fmla="*/ 242887 h 555625"/>
                  <a:gd name="connsiteX2-729" fmla="*/ 3969 w 2603340"/>
                  <a:gd name="connsiteY2-730" fmla="*/ 292100 h 555625"/>
                  <a:gd name="connsiteX3-731" fmla="*/ 451644 w 2603340"/>
                  <a:gd name="connsiteY3-732" fmla="*/ 555625 h 555625"/>
                  <a:gd name="connsiteX4-733" fmla="*/ 2553494 w 2603340"/>
                  <a:gd name="connsiteY4-734" fmla="*/ 485775 h 555625"/>
                  <a:gd name="connsiteX5-735" fmla="*/ 2556669 w 2603340"/>
                  <a:gd name="connsiteY5-736" fmla="*/ 142875 h 555625"/>
                  <a:gd name="connsiteX6-737" fmla="*/ 1610519 w 2603340"/>
                  <a:gd name="connsiteY6-738" fmla="*/ 0 h 555625"/>
                  <a:gd name="connsiteX7-739" fmla="*/ 19844 w 2603340"/>
                  <a:gd name="connsiteY7-740" fmla="*/ 33337 h 555625"/>
                  <a:gd name="connsiteX8-741" fmla="*/ 7144 w 2603340"/>
                  <a:gd name="connsiteY8-742" fmla="*/ 76200 h 555625"/>
                  <a:gd name="connsiteX9-743" fmla="*/ 467519 w 2603340"/>
                  <a:gd name="connsiteY9-744" fmla="*/ 244475 h 555625"/>
                  <a:gd name="connsiteX10-745" fmla="*/ 2474119 w 2603340"/>
                  <a:gd name="connsiteY10-746" fmla="*/ 209550 h 555625"/>
                  <a:gd name="connsiteX11-747" fmla="*/ 2483644 w 2603340"/>
                  <a:gd name="connsiteY11-748" fmla="*/ 425450 h 555625"/>
                  <a:gd name="connsiteX12-749" fmla="*/ 489744 w 2603340"/>
                  <a:gd name="connsiteY12-750" fmla="*/ 488950 h 555625"/>
                  <a:gd name="connsiteX13-751" fmla="*/ 67469 w 2603340"/>
                  <a:gd name="connsiteY13-752" fmla="*/ 244475 h 555625"/>
                  <a:gd name="connsiteX0-753" fmla="*/ 67469 w 2603340"/>
                  <a:gd name="connsiteY0-754" fmla="*/ 244475 h 555625"/>
                  <a:gd name="connsiteX1-755" fmla="*/ 0 w 2603340"/>
                  <a:gd name="connsiteY1-756" fmla="*/ 242887 h 555625"/>
                  <a:gd name="connsiteX2-757" fmla="*/ 3969 w 2603340"/>
                  <a:gd name="connsiteY2-758" fmla="*/ 292100 h 555625"/>
                  <a:gd name="connsiteX3-759" fmla="*/ 451644 w 2603340"/>
                  <a:gd name="connsiteY3-760" fmla="*/ 555625 h 555625"/>
                  <a:gd name="connsiteX4-761" fmla="*/ 2553494 w 2603340"/>
                  <a:gd name="connsiteY4-762" fmla="*/ 485775 h 555625"/>
                  <a:gd name="connsiteX5-763" fmla="*/ 2556669 w 2603340"/>
                  <a:gd name="connsiteY5-764" fmla="*/ 142875 h 555625"/>
                  <a:gd name="connsiteX6-765" fmla="*/ 1610519 w 2603340"/>
                  <a:gd name="connsiteY6-766" fmla="*/ 0 h 555625"/>
                  <a:gd name="connsiteX7-767" fmla="*/ 10319 w 2603340"/>
                  <a:gd name="connsiteY7-768" fmla="*/ 30955 h 555625"/>
                  <a:gd name="connsiteX8-769" fmla="*/ 7144 w 2603340"/>
                  <a:gd name="connsiteY8-770" fmla="*/ 76200 h 555625"/>
                  <a:gd name="connsiteX9-771" fmla="*/ 467519 w 2603340"/>
                  <a:gd name="connsiteY9-772" fmla="*/ 244475 h 555625"/>
                  <a:gd name="connsiteX10-773" fmla="*/ 2474119 w 2603340"/>
                  <a:gd name="connsiteY10-774" fmla="*/ 209550 h 555625"/>
                  <a:gd name="connsiteX11-775" fmla="*/ 2483644 w 2603340"/>
                  <a:gd name="connsiteY11-776" fmla="*/ 425450 h 555625"/>
                  <a:gd name="connsiteX12-777" fmla="*/ 489744 w 2603340"/>
                  <a:gd name="connsiteY12-778" fmla="*/ 488950 h 555625"/>
                  <a:gd name="connsiteX13-779" fmla="*/ 67469 w 2603340"/>
                  <a:gd name="connsiteY13-780" fmla="*/ 244475 h 5556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Freeform 19"/>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1" fmla="*/ 7144 w 2436996"/>
                  <a:gd name="connsiteY0-2" fmla="*/ 0 h 378619"/>
                  <a:gd name="connsiteX1-3" fmla="*/ 0 w 2436996"/>
                  <a:gd name="connsiteY1-4" fmla="*/ 130969 h 378619"/>
                  <a:gd name="connsiteX2-5" fmla="*/ 431007 w 2436996"/>
                  <a:gd name="connsiteY2-6" fmla="*/ 378619 h 378619"/>
                  <a:gd name="connsiteX3-7" fmla="*/ 2424113 w 2436996"/>
                  <a:gd name="connsiteY3-8" fmla="*/ 304800 h 378619"/>
                  <a:gd name="connsiteX4-9" fmla="*/ 2414588 w 2436996"/>
                  <a:gd name="connsiteY4-10" fmla="*/ 109538 h 378619"/>
                  <a:gd name="connsiteX5-11" fmla="*/ 428625 w 2436996"/>
                  <a:gd name="connsiteY5-12" fmla="*/ 150019 h 378619"/>
                  <a:gd name="connsiteX6-13" fmla="*/ 7144 w 2436996"/>
                  <a:gd name="connsiteY6-14" fmla="*/ 0 h 378619"/>
                  <a:gd name="connsiteX0-15" fmla="*/ 7144 w 2448855"/>
                  <a:gd name="connsiteY0-16" fmla="*/ 0 h 378619"/>
                  <a:gd name="connsiteX1-17" fmla="*/ 0 w 2448855"/>
                  <a:gd name="connsiteY1-18" fmla="*/ 130969 h 378619"/>
                  <a:gd name="connsiteX2-19" fmla="*/ 431007 w 2448855"/>
                  <a:gd name="connsiteY2-20" fmla="*/ 378619 h 378619"/>
                  <a:gd name="connsiteX3-21" fmla="*/ 2424113 w 2448855"/>
                  <a:gd name="connsiteY3-22" fmla="*/ 304800 h 378619"/>
                  <a:gd name="connsiteX4-23" fmla="*/ 2414588 w 2448855"/>
                  <a:gd name="connsiteY4-24" fmla="*/ 109538 h 378619"/>
                  <a:gd name="connsiteX5-25" fmla="*/ 428625 w 2448855"/>
                  <a:gd name="connsiteY5-26" fmla="*/ 150019 h 378619"/>
                  <a:gd name="connsiteX6-27" fmla="*/ 7144 w 2448855"/>
                  <a:gd name="connsiteY6-28" fmla="*/ 0 h 378619"/>
                  <a:gd name="connsiteX0-29" fmla="*/ 7144 w 2444270"/>
                  <a:gd name="connsiteY0-30" fmla="*/ 0 h 378619"/>
                  <a:gd name="connsiteX1-31" fmla="*/ 0 w 2444270"/>
                  <a:gd name="connsiteY1-32" fmla="*/ 130969 h 378619"/>
                  <a:gd name="connsiteX2-33" fmla="*/ 431007 w 2444270"/>
                  <a:gd name="connsiteY2-34" fmla="*/ 378619 h 378619"/>
                  <a:gd name="connsiteX3-35" fmla="*/ 2414588 w 2444270"/>
                  <a:gd name="connsiteY3-36" fmla="*/ 314325 h 378619"/>
                  <a:gd name="connsiteX4-37" fmla="*/ 2414588 w 2444270"/>
                  <a:gd name="connsiteY4-38" fmla="*/ 109538 h 378619"/>
                  <a:gd name="connsiteX5-39" fmla="*/ 428625 w 2444270"/>
                  <a:gd name="connsiteY5-40" fmla="*/ 150019 h 378619"/>
                  <a:gd name="connsiteX6-41" fmla="*/ 7144 w 2444270"/>
                  <a:gd name="connsiteY6-42" fmla="*/ 0 h 378619"/>
                  <a:gd name="connsiteX0-43" fmla="*/ 7144 w 2446779"/>
                  <a:gd name="connsiteY0-44" fmla="*/ 0 h 378619"/>
                  <a:gd name="connsiteX1-45" fmla="*/ 0 w 2446779"/>
                  <a:gd name="connsiteY1-46" fmla="*/ 130969 h 378619"/>
                  <a:gd name="connsiteX2-47" fmla="*/ 431007 w 2446779"/>
                  <a:gd name="connsiteY2-48" fmla="*/ 378619 h 378619"/>
                  <a:gd name="connsiteX3-49" fmla="*/ 2414588 w 2446779"/>
                  <a:gd name="connsiteY3-50" fmla="*/ 314325 h 378619"/>
                  <a:gd name="connsiteX4-51" fmla="*/ 2414588 w 2446779"/>
                  <a:gd name="connsiteY4-52" fmla="*/ 109538 h 378619"/>
                  <a:gd name="connsiteX5-53" fmla="*/ 428625 w 2446779"/>
                  <a:gd name="connsiteY5-54" fmla="*/ 150019 h 378619"/>
                  <a:gd name="connsiteX6-55" fmla="*/ 7144 w 2446779"/>
                  <a:gd name="connsiteY6-56" fmla="*/ 0 h 378619"/>
                  <a:gd name="connsiteX0-57" fmla="*/ 7144 w 2446779"/>
                  <a:gd name="connsiteY0-58" fmla="*/ 0 h 378619"/>
                  <a:gd name="connsiteX1-59" fmla="*/ 0 w 2446779"/>
                  <a:gd name="connsiteY1-60" fmla="*/ 130969 h 378619"/>
                  <a:gd name="connsiteX2-61" fmla="*/ 431007 w 2446779"/>
                  <a:gd name="connsiteY2-62" fmla="*/ 378619 h 378619"/>
                  <a:gd name="connsiteX3-63" fmla="*/ 2414588 w 2446779"/>
                  <a:gd name="connsiteY3-64" fmla="*/ 314325 h 378619"/>
                  <a:gd name="connsiteX4-65" fmla="*/ 2414588 w 2446779"/>
                  <a:gd name="connsiteY4-66" fmla="*/ 109538 h 378619"/>
                  <a:gd name="connsiteX5-67" fmla="*/ 433388 w 2446779"/>
                  <a:gd name="connsiteY5-68" fmla="*/ 140494 h 378619"/>
                  <a:gd name="connsiteX6-69" fmla="*/ 7144 w 2446779"/>
                  <a:gd name="connsiteY6-70" fmla="*/ 0 h 378619"/>
                  <a:gd name="connsiteX0-71" fmla="*/ 7144 w 2446779"/>
                  <a:gd name="connsiteY0-72" fmla="*/ 0 h 378619"/>
                  <a:gd name="connsiteX1-73" fmla="*/ 0 w 2446779"/>
                  <a:gd name="connsiteY1-74" fmla="*/ 130969 h 378619"/>
                  <a:gd name="connsiteX2-75" fmla="*/ 431007 w 2446779"/>
                  <a:gd name="connsiteY2-76" fmla="*/ 378619 h 378619"/>
                  <a:gd name="connsiteX3-77" fmla="*/ 2414588 w 2446779"/>
                  <a:gd name="connsiteY3-78" fmla="*/ 314325 h 378619"/>
                  <a:gd name="connsiteX4-79" fmla="*/ 2414588 w 2446779"/>
                  <a:gd name="connsiteY4-80" fmla="*/ 100013 h 378619"/>
                  <a:gd name="connsiteX5-81" fmla="*/ 433388 w 2446779"/>
                  <a:gd name="connsiteY5-82" fmla="*/ 140494 h 378619"/>
                  <a:gd name="connsiteX6-83" fmla="*/ 7144 w 2446779"/>
                  <a:gd name="connsiteY6-84" fmla="*/ 0 h 378619"/>
                  <a:gd name="connsiteX0-85" fmla="*/ 7144 w 2446779"/>
                  <a:gd name="connsiteY0-86" fmla="*/ 0 h 378619"/>
                  <a:gd name="connsiteX1-87" fmla="*/ 0 w 2446779"/>
                  <a:gd name="connsiteY1-88" fmla="*/ 130969 h 378619"/>
                  <a:gd name="connsiteX2-89" fmla="*/ 431007 w 2446779"/>
                  <a:gd name="connsiteY2-90" fmla="*/ 378619 h 378619"/>
                  <a:gd name="connsiteX3-91" fmla="*/ 2414588 w 2446779"/>
                  <a:gd name="connsiteY3-92" fmla="*/ 314325 h 378619"/>
                  <a:gd name="connsiteX4-93" fmla="*/ 2414588 w 2446779"/>
                  <a:gd name="connsiteY4-94" fmla="*/ 100013 h 378619"/>
                  <a:gd name="connsiteX5-95" fmla="*/ 442913 w 2446779"/>
                  <a:gd name="connsiteY5-96" fmla="*/ 142875 h 378619"/>
                  <a:gd name="connsiteX6-97" fmla="*/ 7144 w 2446779"/>
                  <a:gd name="connsiteY6-98" fmla="*/ 0 h 378619"/>
                  <a:gd name="connsiteX0-99" fmla="*/ 7144 w 2446779"/>
                  <a:gd name="connsiteY0-100" fmla="*/ 0 h 378619"/>
                  <a:gd name="connsiteX1-101" fmla="*/ 0 w 2446779"/>
                  <a:gd name="connsiteY1-102" fmla="*/ 130969 h 378619"/>
                  <a:gd name="connsiteX2-103" fmla="*/ 431007 w 2446779"/>
                  <a:gd name="connsiteY2-104" fmla="*/ 378619 h 378619"/>
                  <a:gd name="connsiteX3-105" fmla="*/ 2414588 w 2446779"/>
                  <a:gd name="connsiteY3-106" fmla="*/ 314325 h 378619"/>
                  <a:gd name="connsiteX4-107" fmla="*/ 2414588 w 2446779"/>
                  <a:gd name="connsiteY4-108" fmla="*/ 100013 h 378619"/>
                  <a:gd name="connsiteX5-109" fmla="*/ 445294 w 2446779"/>
                  <a:gd name="connsiteY5-110" fmla="*/ 135731 h 378619"/>
                  <a:gd name="connsiteX6-111" fmla="*/ 7144 w 2446779"/>
                  <a:gd name="connsiteY6-112" fmla="*/ 0 h 378619"/>
                  <a:gd name="connsiteX0-113" fmla="*/ 9525 w 2446779"/>
                  <a:gd name="connsiteY0-114" fmla="*/ 0 h 385763"/>
                  <a:gd name="connsiteX1-115" fmla="*/ 0 w 2446779"/>
                  <a:gd name="connsiteY1-116" fmla="*/ 138113 h 385763"/>
                  <a:gd name="connsiteX2-117" fmla="*/ 431007 w 2446779"/>
                  <a:gd name="connsiteY2-118" fmla="*/ 385763 h 385763"/>
                  <a:gd name="connsiteX3-119" fmla="*/ 2414588 w 2446779"/>
                  <a:gd name="connsiteY3-120" fmla="*/ 321469 h 385763"/>
                  <a:gd name="connsiteX4-121" fmla="*/ 2414588 w 2446779"/>
                  <a:gd name="connsiteY4-122" fmla="*/ 107157 h 385763"/>
                  <a:gd name="connsiteX5-123" fmla="*/ 445294 w 2446779"/>
                  <a:gd name="connsiteY5-124" fmla="*/ 142875 h 385763"/>
                  <a:gd name="connsiteX6-125" fmla="*/ 9525 w 2446779"/>
                  <a:gd name="connsiteY6-126" fmla="*/ 0 h 385763"/>
                  <a:gd name="connsiteX0-127" fmla="*/ 9525 w 2446779"/>
                  <a:gd name="connsiteY0-128" fmla="*/ 0 h 385763"/>
                  <a:gd name="connsiteX1-129" fmla="*/ 0 w 2446779"/>
                  <a:gd name="connsiteY1-130" fmla="*/ 138113 h 385763"/>
                  <a:gd name="connsiteX2-131" fmla="*/ 431007 w 2446779"/>
                  <a:gd name="connsiteY2-132" fmla="*/ 385763 h 385763"/>
                  <a:gd name="connsiteX3-133" fmla="*/ 2414588 w 2446779"/>
                  <a:gd name="connsiteY3-134" fmla="*/ 321469 h 385763"/>
                  <a:gd name="connsiteX4-135" fmla="*/ 2414588 w 2446779"/>
                  <a:gd name="connsiteY4-136" fmla="*/ 107157 h 385763"/>
                  <a:gd name="connsiteX5-137" fmla="*/ 445294 w 2446779"/>
                  <a:gd name="connsiteY5-138" fmla="*/ 142875 h 385763"/>
                  <a:gd name="connsiteX6-139" fmla="*/ 9525 w 2446779"/>
                  <a:gd name="connsiteY6-140" fmla="*/ 0 h 385763"/>
                  <a:gd name="connsiteX0-141" fmla="*/ 9525 w 2446779"/>
                  <a:gd name="connsiteY0-142" fmla="*/ 0 h 385763"/>
                  <a:gd name="connsiteX1-143" fmla="*/ 0 w 2446779"/>
                  <a:gd name="connsiteY1-144" fmla="*/ 138113 h 385763"/>
                  <a:gd name="connsiteX2-145" fmla="*/ 431007 w 2446779"/>
                  <a:gd name="connsiteY2-146" fmla="*/ 385763 h 385763"/>
                  <a:gd name="connsiteX3-147" fmla="*/ 2414588 w 2446779"/>
                  <a:gd name="connsiteY3-148" fmla="*/ 321469 h 385763"/>
                  <a:gd name="connsiteX4-149" fmla="*/ 2414588 w 2446779"/>
                  <a:gd name="connsiteY4-150" fmla="*/ 107157 h 385763"/>
                  <a:gd name="connsiteX5-151" fmla="*/ 445294 w 2446779"/>
                  <a:gd name="connsiteY5-152" fmla="*/ 142875 h 385763"/>
                  <a:gd name="connsiteX6-153" fmla="*/ 9525 w 2446779"/>
                  <a:gd name="connsiteY6-154" fmla="*/ 0 h 385763"/>
                  <a:gd name="connsiteX0-155" fmla="*/ 14287 w 2451541"/>
                  <a:gd name="connsiteY0-156" fmla="*/ 0 h 385763"/>
                  <a:gd name="connsiteX1-157" fmla="*/ 0 w 2451541"/>
                  <a:gd name="connsiteY1-158" fmla="*/ 145257 h 385763"/>
                  <a:gd name="connsiteX2-159" fmla="*/ 435769 w 2451541"/>
                  <a:gd name="connsiteY2-160" fmla="*/ 385763 h 385763"/>
                  <a:gd name="connsiteX3-161" fmla="*/ 2419350 w 2451541"/>
                  <a:gd name="connsiteY3-162" fmla="*/ 321469 h 385763"/>
                  <a:gd name="connsiteX4-163" fmla="*/ 2419350 w 2451541"/>
                  <a:gd name="connsiteY4-164" fmla="*/ 107157 h 385763"/>
                  <a:gd name="connsiteX5-165" fmla="*/ 450056 w 2451541"/>
                  <a:gd name="connsiteY5-166" fmla="*/ 142875 h 385763"/>
                  <a:gd name="connsiteX6-167" fmla="*/ 14287 w 2451541"/>
                  <a:gd name="connsiteY6-168" fmla="*/ 0 h 385763"/>
                  <a:gd name="connsiteX0-169" fmla="*/ 4762 w 2451541"/>
                  <a:gd name="connsiteY0-170" fmla="*/ 0 h 383382"/>
                  <a:gd name="connsiteX1-171" fmla="*/ 0 w 2451541"/>
                  <a:gd name="connsiteY1-172" fmla="*/ 142876 h 383382"/>
                  <a:gd name="connsiteX2-173" fmla="*/ 435769 w 2451541"/>
                  <a:gd name="connsiteY2-174" fmla="*/ 383382 h 383382"/>
                  <a:gd name="connsiteX3-175" fmla="*/ 2419350 w 2451541"/>
                  <a:gd name="connsiteY3-176" fmla="*/ 319088 h 383382"/>
                  <a:gd name="connsiteX4-177" fmla="*/ 2419350 w 2451541"/>
                  <a:gd name="connsiteY4-178" fmla="*/ 104776 h 383382"/>
                  <a:gd name="connsiteX5-179" fmla="*/ 450056 w 2451541"/>
                  <a:gd name="connsiteY5-180" fmla="*/ 140494 h 383382"/>
                  <a:gd name="connsiteX6-181" fmla="*/ 4762 w 2451541"/>
                  <a:gd name="connsiteY6-182" fmla="*/ 0 h 383382"/>
                  <a:gd name="connsiteX0-183" fmla="*/ 4762 w 2451541"/>
                  <a:gd name="connsiteY0-184" fmla="*/ 0 h 383382"/>
                  <a:gd name="connsiteX1-185" fmla="*/ 0 w 2451541"/>
                  <a:gd name="connsiteY1-186" fmla="*/ 142876 h 383382"/>
                  <a:gd name="connsiteX2-187" fmla="*/ 435769 w 2451541"/>
                  <a:gd name="connsiteY2-188" fmla="*/ 383382 h 383382"/>
                  <a:gd name="connsiteX3-189" fmla="*/ 2419350 w 2451541"/>
                  <a:gd name="connsiteY3-190" fmla="*/ 319088 h 383382"/>
                  <a:gd name="connsiteX4-191" fmla="*/ 2419350 w 2451541"/>
                  <a:gd name="connsiteY4-192" fmla="*/ 104776 h 383382"/>
                  <a:gd name="connsiteX5-193" fmla="*/ 450056 w 2451541"/>
                  <a:gd name="connsiteY5-194" fmla="*/ 140494 h 383382"/>
                  <a:gd name="connsiteX6-195" fmla="*/ 4762 w 2451541"/>
                  <a:gd name="connsiteY6-196" fmla="*/ 0 h 383382"/>
                  <a:gd name="connsiteX0-197" fmla="*/ 11905 w 2458684"/>
                  <a:gd name="connsiteY0-198" fmla="*/ 0 h 383382"/>
                  <a:gd name="connsiteX1-199" fmla="*/ 0 w 2458684"/>
                  <a:gd name="connsiteY1-200" fmla="*/ 138114 h 383382"/>
                  <a:gd name="connsiteX2-201" fmla="*/ 442912 w 2458684"/>
                  <a:gd name="connsiteY2-202" fmla="*/ 383382 h 383382"/>
                  <a:gd name="connsiteX3-203" fmla="*/ 2426493 w 2458684"/>
                  <a:gd name="connsiteY3-204" fmla="*/ 319088 h 383382"/>
                  <a:gd name="connsiteX4-205" fmla="*/ 2426493 w 2458684"/>
                  <a:gd name="connsiteY4-206" fmla="*/ 104776 h 383382"/>
                  <a:gd name="connsiteX5-207" fmla="*/ 457199 w 2458684"/>
                  <a:gd name="connsiteY5-208" fmla="*/ 140494 h 383382"/>
                  <a:gd name="connsiteX6-209" fmla="*/ 11905 w 2458684"/>
                  <a:gd name="connsiteY6-210" fmla="*/ 0 h 383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nvGrpSpPr>
            <p:cNvPr id="8" name="Group 7"/>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15" name="Freeform 21"/>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1" fmla="*/ 190500 w 2559050"/>
                  <a:gd name="connsiteY0-2" fmla="*/ 0 h 698500"/>
                  <a:gd name="connsiteX1-3" fmla="*/ 0 w 2559050"/>
                  <a:gd name="connsiteY1-4" fmla="*/ 152400 h 698500"/>
                  <a:gd name="connsiteX2-5" fmla="*/ 19050 w 2559050"/>
                  <a:gd name="connsiteY2-6" fmla="*/ 241300 h 698500"/>
                  <a:gd name="connsiteX3-7" fmla="*/ 2501900 w 2559050"/>
                  <a:gd name="connsiteY3-8" fmla="*/ 241300 h 698500"/>
                  <a:gd name="connsiteX4-9" fmla="*/ 2470150 w 2559050"/>
                  <a:gd name="connsiteY4-10" fmla="*/ 552450 h 698500"/>
                  <a:gd name="connsiteX5-11" fmla="*/ 76200 w 2559050"/>
                  <a:gd name="connsiteY5-12" fmla="*/ 565150 h 698500"/>
                  <a:gd name="connsiteX6-13" fmla="*/ 101600 w 2559050"/>
                  <a:gd name="connsiteY6-14" fmla="*/ 520700 h 698500"/>
                  <a:gd name="connsiteX7-15" fmla="*/ 6350 w 2559050"/>
                  <a:gd name="connsiteY7-16" fmla="*/ 577850 h 698500"/>
                  <a:gd name="connsiteX8-17" fmla="*/ 44450 w 2559050"/>
                  <a:gd name="connsiteY8-18" fmla="*/ 666750 h 698500"/>
                  <a:gd name="connsiteX9-19" fmla="*/ 2400300 w 2559050"/>
                  <a:gd name="connsiteY9-20" fmla="*/ 692150 h 698500"/>
                  <a:gd name="connsiteX10-21" fmla="*/ 2432050 w 2559050"/>
                  <a:gd name="connsiteY10-22" fmla="*/ 666750 h 698500"/>
                  <a:gd name="connsiteX11-23" fmla="*/ 2501900 w 2559050"/>
                  <a:gd name="connsiteY11-24" fmla="*/ 698500 h 698500"/>
                  <a:gd name="connsiteX12-25" fmla="*/ 2552700 w 2559050"/>
                  <a:gd name="connsiteY12-26" fmla="*/ 685800 h 698500"/>
                  <a:gd name="connsiteX13-27" fmla="*/ 2559050 w 2559050"/>
                  <a:gd name="connsiteY13-28" fmla="*/ 158750 h 698500"/>
                  <a:gd name="connsiteX14-29" fmla="*/ 2476500 w 2559050"/>
                  <a:gd name="connsiteY14-30" fmla="*/ 95250 h 698500"/>
                  <a:gd name="connsiteX15-31" fmla="*/ 520700 w 2559050"/>
                  <a:gd name="connsiteY15-32" fmla="*/ 184150 h 698500"/>
                  <a:gd name="connsiteX16-33" fmla="*/ 190500 w 2559050"/>
                  <a:gd name="connsiteY16-34" fmla="*/ 0 h 698500"/>
                  <a:gd name="connsiteX0-35" fmla="*/ 184150 w 2552700"/>
                  <a:gd name="connsiteY0-36" fmla="*/ 0 h 698500"/>
                  <a:gd name="connsiteX1-37" fmla="*/ 9525 w 2552700"/>
                  <a:gd name="connsiteY1-38" fmla="*/ 152400 h 698500"/>
                  <a:gd name="connsiteX2-39" fmla="*/ 12700 w 2552700"/>
                  <a:gd name="connsiteY2-40" fmla="*/ 241300 h 698500"/>
                  <a:gd name="connsiteX3-41" fmla="*/ 2495550 w 2552700"/>
                  <a:gd name="connsiteY3-42" fmla="*/ 241300 h 698500"/>
                  <a:gd name="connsiteX4-43" fmla="*/ 2463800 w 2552700"/>
                  <a:gd name="connsiteY4-44" fmla="*/ 552450 h 698500"/>
                  <a:gd name="connsiteX5-45" fmla="*/ 69850 w 2552700"/>
                  <a:gd name="connsiteY5-46" fmla="*/ 565150 h 698500"/>
                  <a:gd name="connsiteX6-47" fmla="*/ 95250 w 2552700"/>
                  <a:gd name="connsiteY6-48" fmla="*/ 520700 h 698500"/>
                  <a:gd name="connsiteX7-49" fmla="*/ 0 w 2552700"/>
                  <a:gd name="connsiteY7-50" fmla="*/ 577850 h 698500"/>
                  <a:gd name="connsiteX8-51" fmla="*/ 38100 w 2552700"/>
                  <a:gd name="connsiteY8-52" fmla="*/ 666750 h 698500"/>
                  <a:gd name="connsiteX9-53" fmla="*/ 2393950 w 2552700"/>
                  <a:gd name="connsiteY9-54" fmla="*/ 692150 h 698500"/>
                  <a:gd name="connsiteX10-55" fmla="*/ 2425700 w 2552700"/>
                  <a:gd name="connsiteY10-56" fmla="*/ 666750 h 698500"/>
                  <a:gd name="connsiteX11-57" fmla="*/ 2495550 w 2552700"/>
                  <a:gd name="connsiteY11-58" fmla="*/ 698500 h 698500"/>
                  <a:gd name="connsiteX12-59" fmla="*/ 2546350 w 2552700"/>
                  <a:gd name="connsiteY12-60" fmla="*/ 685800 h 698500"/>
                  <a:gd name="connsiteX13-61" fmla="*/ 2552700 w 2552700"/>
                  <a:gd name="connsiteY13-62" fmla="*/ 158750 h 698500"/>
                  <a:gd name="connsiteX14-63" fmla="*/ 2470150 w 2552700"/>
                  <a:gd name="connsiteY14-64" fmla="*/ 95250 h 698500"/>
                  <a:gd name="connsiteX15-65" fmla="*/ 514350 w 2552700"/>
                  <a:gd name="connsiteY15-66" fmla="*/ 184150 h 698500"/>
                  <a:gd name="connsiteX16-67" fmla="*/ 184150 w 2552700"/>
                  <a:gd name="connsiteY16-68" fmla="*/ 0 h 698500"/>
                  <a:gd name="connsiteX0-69" fmla="*/ 184150 w 2571750"/>
                  <a:gd name="connsiteY0-70" fmla="*/ 0 h 698500"/>
                  <a:gd name="connsiteX1-71" fmla="*/ 9525 w 2571750"/>
                  <a:gd name="connsiteY1-72" fmla="*/ 152400 h 698500"/>
                  <a:gd name="connsiteX2-73" fmla="*/ 12700 w 2571750"/>
                  <a:gd name="connsiteY2-74" fmla="*/ 241300 h 698500"/>
                  <a:gd name="connsiteX3-75" fmla="*/ 2495550 w 2571750"/>
                  <a:gd name="connsiteY3-76" fmla="*/ 241300 h 698500"/>
                  <a:gd name="connsiteX4-77" fmla="*/ 2463800 w 2571750"/>
                  <a:gd name="connsiteY4-78" fmla="*/ 552450 h 698500"/>
                  <a:gd name="connsiteX5-79" fmla="*/ 69850 w 2571750"/>
                  <a:gd name="connsiteY5-80" fmla="*/ 565150 h 698500"/>
                  <a:gd name="connsiteX6-81" fmla="*/ 95250 w 2571750"/>
                  <a:gd name="connsiteY6-82" fmla="*/ 520700 h 698500"/>
                  <a:gd name="connsiteX7-83" fmla="*/ 0 w 2571750"/>
                  <a:gd name="connsiteY7-84" fmla="*/ 577850 h 698500"/>
                  <a:gd name="connsiteX8-85" fmla="*/ 38100 w 2571750"/>
                  <a:gd name="connsiteY8-86" fmla="*/ 666750 h 698500"/>
                  <a:gd name="connsiteX9-87" fmla="*/ 2393950 w 2571750"/>
                  <a:gd name="connsiteY9-88" fmla="*/ 692150 h 698500"/>
                  <a:gd name="connsiteX10-89" fmla="*/ 2425700 w 2571750"/>
                  <a:gd name="connsiteY10-90" fmla="*/ 666750 h 698500"/>
                  <a:gd name="connsiteX11-91" fmla="*/ 2495550 w 2571750"/>
                  <a:gd name="connsiteY11-92" fmla="*/ 698500 h 698500"/>
                  <a:gd name="connsiteX12-93" fmla="*/ 2546350 w 2571750"/>
                  <a:gd name="connsiteY12-94" fmla="*/ 685800 h 698500"/>
                  <a:gd name="connsiteX13-95" fmla="*/ 2571750 w 2571750"/>
                  <a:gd name="connsiteY13-96" fmla="*/ 193675 h 698500"/>
                  <a:gd name="connsiteX14-97" fmla="*/ 2470150 w 2571750"/>
                  <a:gd name="connsiteY14-98" fmla="*/ 95250 h 698500"/>
                  <a:gd name="connsiteX15-99" fmla="*/ 514350 w 2571750"/>
                  <a:gd name="connsiteY15-100" fmla="*/ 184150 h 698500"/>
                  <a:gd name="connsiteX16-101" fmla="*/ 184150 w 2571750"/>
                  <a:gd name="connsiteY16-102" fmla="*/ 0 h 698500"/>
                  <a:gd name="connsiteX0-103" fmla="*/ 184150 w 2555875"/>
                  <a:gd name="connsiteY0-104" fmla="*/ 0 h 698500"/>
                  <a:gd name="connsiteX1-105" fmla="*/ 9525 w 2555875"/>
                  <a:gd name="connsiteY1-106" fmla="*/ 152400 h 698500"/>
                  <a:gd name="connsiteX2-107" fmla="*/ 12700 w 2555875"/>
                  <a:gd name="connsiteY2-108" fmla="*/ 241300 h 698500"/>
                  <a:gd name="connsiteX3-109" fmla="*/ 2495550 w 2555875"/>
                  <a:gd name="connsiteY3-110" fmla="*/ 241300 h 698500"/>
                  <a:gd name="connsiteX4-111" fmla="*/ 2463800 w 2555875"/>
                  <a:gd name="connsiteY4-112" fmla="*/ 552450 h 698500"/>
                  <a:gd name="connsiteX5-113" fmla="*/ 69850 w 2555875"/>
                  <a:gd name="connsiteY5-114" fmla="*/ 565150 h 698500"/>
                  <a:gd name="connsiteX6-115" fmla="*/ 95250 w 2555875"/>
                  <a:gd name="connsiteY6-116" fmla="*/ 520700 h 698500"/>
                  <a:gd name="connsiteX7-117" fmla="*/ 0 w 2555875"/>
                  <a:gd name="connsiteY7-118" fmla="*/ 577850 h 698500"/>
                  <a:gd name="connsiteX8-119" fmla="*/ 38100 w 2555875"/>
                  <a:gd name="connsiteY8-120" fmla="*/ 666750 h 698500"/>
                  <a:gd name="connsiteX9-121" fmla="*/ 2393950 w 2555875"/>
                  <a:gd name="connsiteY9-122" fmla="*/ 692150 h 698500"/>
                  <a:gd name="connsiteX10-123" fmla="*/ 2425700 w 2555875"/>
                  <a:gd name="connsiteY10-124" fmla="*/ 666750 h 698500"/>
                  <a:gd name="connsiteX11-125" fmla="*/ 2495550 w 2555875"/>
                  <a:gd name="connsiteY11-126" fmla="*/ 698500 h 698500"/>
                  <a:gd name="connsiteX12-127" fmla="*/ 2546350 w 2555875"/>
                  <a:gd name="connsiteY12-128" fmla="*/ 685800 h 698500"/>
                  <a:gd name="connsiteX13-129" fmla="*/ 2555875 w 2555875"/>
                  <a:gd name="connsiteY13-130" fmla="*/ 171450 h 698500"/>
                  <a:gd name="connsiteX14-131" fmla="*/ 2470150 w 2555875"/>
                  <a:gd name="connsiteY14-132" fmla="*/ 95250 h 698500"/>
                  <a:gd name="connsiteX15-133" fmla="*/ 514350 w 2555875"/>
                  <a:gd name="connsiteY15-134" fmla="*/ 184150 h 698500"/>
                  <a:gd name="connsiteX16-135" fmla="*/ 184150 w 2555875"/>
                  <a:gd name="connsiteY16-136" fmla="*/ 0 h 698500"/>
                  <a:gd name="connsiteX0-137" fmla="*/ 184150 w 2562506"/>
                  <a:gd name="connsiteY0-138" fmla="*/ 0 h 698500"/>
                  <a:gd name="connsiteX1-139" fmla="*/ 9525 w 2562506"/>
                  <a:gd name="connsiteY1-140" fmla="*/ 152400 h 698500"/>
                  <a:gd name="connsiteX2-141" fmla="*/ 12700 w 2562506"/>
                  <a:gd name="connsiteY2-142" fmla="*/ 241300 h 698500"/>
                  <a:gd name="connsiteX3-143" fmla="*/ 2495550 w 2562506"/>
                  <a:gd name="connsiteY3-144" fmla="*/ 241300 h 698500"/>
                  <a:gd name="connsiteX4-145" fmla="*/ 2463800 w 2562506"/>
                  <a:gd name="connsiteY4-146" fmla="*/ 552450 h 698500"/>
                  <a:gd name="connsiteX5-147" fmla="*/ 69850 w 2562506"/>
                  <a:gd name="connsiteY5-148" fmla="*/ 565150 h 698500"/>
                  <a:gd name="connsiteX6-149" fmla="*/ 95250 w 2562506"/>
                  <a:gd name="connsiteY6-150" fmla="*/ 520700 h 698500"/>
                  <a:gd name="connsiteX7-151" fmla="*/ 0 w 2562506"/>
                  <a:gd name="connsiteY7-152" fmla="*/ 577850 h 698500"/>
                  <a:gd name="connsiteX8-153" fmla="*/ 38100 w 2562506"/>
                  <a:gd name="connsiteY8-154" fmla="*/ 666750 h 698500"/>
                  <a:gd name="connsiteX9-155" fmla="*/ 2393950 w 2562506"/>
                  <a:gd name="connsiteY9-156" fmla="*/ 692150 h 698500"/>
                  <a:gd name="connsiteX10-157" fmla="*/ 2425700 w 2562506"/>
                  <a:gd name="connsiteY10-158" fmla="*/ 666750 h 698500"/>
                  <a:gd name="connsiteX11-159" fmla="*/ 2495550 w 2562506"/>
                  <a:gd name="connsiteY11-160" fmla="*/ 698500 h 698500"/>
                  <a:gd name="connsiteX12-161" fmla="*/ 2562225 w 2562506"/>
                  <a:gd name="connsiteY12-162" fmla="*/ 685800 h 698500"/>
                  <a:gd name="connsiteX13-163" fmla="*/ 2555875 w 2562506"/>
                  <a:gd name="connsiteY13-164" fmla="*/ 171450 h 698500"/>
                  <a:gd name="connsiteX14-165" fmla="*/ 2470150 w 2562506"/>
                  <a:gd name="connsiteY14-166" fmla="*/ 95250 h 698500"/>
                  <a:gd name="connsiteX15-167" fmla="*/ 514350 w 2562506"/>
                  <a:gd name="connsiteY15-168" fmla="*/ 184150 h 698500"/>
                  <a:gd name="connsiteX16-169" fmla="*/ 184150 w 2562506"/>
                  <a:gd name="connsiteY16-170" fmla="*/ 0 h 698500"/>
                  <a:gd name="connsiteX0-171" fmla="*/ 184150 w 2562506"/>
                  <a:gd name="connsiteY0-172" fmla="*/ 0 h 692150"/>
                  <a:gd name="connsiteX1-173" fmla="*/ 9525 w 2562506"/>
                  <a:gd name="connsiteY1-174" fmla="*/ 152400 h 692150"/>
                  <a:gd name="connsiteX2-175" fmla="*/ 12700 w 2562506"/>
                  <a:gd name="connsiteY2-176" fmla="*/ 241300 h 692150"/>
                  <a:gd name="connsiteX3-177" fmla="*/ 2495550 w 2562506"/>
                  <a:gd name="connsiteY3-178" fmla="*/ 241300 h 692150"/>
                  <a:gd name="connsiteX4-179" fmla="*/ 2463800 w 2562506"/>
                  <a:gd name="connsiteY4-180" fmla="*/ 552450 h 692150"/>
                  <a:gd name="connsiteX5-181" fmla="*/ 69850 w 2562506"/>
                  <a:gd name="connsiteY5-182" fmla="*/ 565150 h 692150"/>
                  <a:gd name="connsiteX6-183" fmla="*/ 95250 w 2562506"/>
                  <a:gd name="connsiteY6-184" fmla="*/ 520700 h 692150"/>
                  <a:gd name="connsiteX7-185" fmla="*/ 0 w 2562506"/>
                  <a:gd name="connsiteY7-186" fmla="*/ 577850 h 692150"/>
                  <a:gd name="connsiteX8-187" fmla="*/ 38100 w 2562506"/>
                  <a:gd name="connsiteY8-188" fmla="*/ 666750 h 692150"/>
                  <a:gd name="connsiteX9-189" fmla="*/ 2393950 w 2562506"/>
                  <a:gd name="connsiteY9-190" fmla="*/ 692150 h 692150"/>
                  <a:gd name="connsiteX10-191" fmla="*/ 2425700 w 2562506"/>
                  <a:gd name="connsiteY10-192" fmla="*/ 666750 h 692150"/>
                  <a:gd name="connsiteX11-193" fmla="*/ 2479675 w 2562506"/>
                  <a:gd name="connsiteY11-194" fmla="*/ 692150 h 692150"/>
                  <a:gd name="connsiteX12-195" fmla="*/ 2562225 w 2562506"/>
                  <a:gd name="connsiteY12-196" fmla="*/ 685800 h 692150"/>
                  <a:gd name="connsiteX13-197" fmla="*/ 2555875 w 2562506"/>
                  <a:gd name="connsiteY13-198" fmla="*/ 171450 h 692150"/>
                  <a:gd name="connsiteX14-199" fmla="*/ 2470150 w 2562506"/>
                  <a:gd name="connsiteY14-200" fmla="*/ 95250 h 692150"/>
                  <a:gd name="connsiteX15-201" fmla="*/ 514350 w 2562506"/>
                  <a:gd name="connsiteY15-202" fmla="*/ 184150 h 692150"/>
                  <a:gd name="connsiteX16-203" fmla="*/ 184150 w 2562506"/>
                  <a:gd name="connsiteY16-204" fmla="*/ 0 h 692150"/>
                  <a:gd name="connsiteX0-205" fmla="*/ 184150 w 2562506"/>
                  <a:gd name="connsiteY0-206" fmla="*/ 0 h 692150"/>
                  <a:gd name="connsiteX1-207" fmla="*/ 9525 w 2562506"/>
                  <a:gd name="connsiteY1-208" fmla="*/ 152400 h 692150"/>
                  <a:gd name="connsiteX2-209" fmla="*/ 12700 w 2562506"/>
                  <a:gd name="connsiteY2-210" fmla="*/ 241300 h 692150"/>
                  <a:gd name="connsiteX3-211" fmla="*/ 2495550 w 2562506"/>
                  <a:gd name="connsiteY3-212" fmla="*/ 241300 h 692150"/>
                  <a:gd name="connsiteX4-213" fmla="*/ 2463800 w 2562506"/>
                  <a:gd name="connsiteY4-214" fmla="*/ 552450 h 692150"/>
                  <a:gd name="connsiteX5-215" fmla="*/ 69850 w 2562506"/>
                  <a:gd name="connsiteY5-216" fmla="*/ 565150 h 692150"/>
                  <a:gd name="connsiteX6-217" fmla="*/ 95250 w 2562506"/>
                  <a:gd name="connsiteY6-218" fmla="*/ 520700 h 692150"/>
                  <a:gd name="connsiteX7-219" fmla="*/ 0 w 2562506"/>
                  <a:gd name="connsiteY7-220" fmla="*/ 577850 h 692150"/>
                  <a:gd name="connsiteX8-221" fmla="*/ 38100 w 2562506"/>
                  <a:gd name="connsiteY8-222" fmla="*/ 666750 h 692150"/>
                  <a:gd name="connsiteX9-223" fmla="*/ 2393950 w 2562506"/>
                  <a:gd name="connsiteY9-224" fmla="*/ 692150 h 692150"/>
                  <a:gd name="connsiteX10-225" fmla="*/ 2435225 w 2562506"/>
                  <a:gd name="connsiteY10-226" fmla="*/ 666750 h 692150"/>
                  <a:gd name="connsiteX11-227" fmla="*/ 2479675 w 2562506"/>
                  <a:gd name="connsiteY11-228" fmla="*/ 692150 h 692150"/>
                  <a:gd name="connsiteX12-229" fmla="*/ 2562225 w 2562506"/>
                  <a:gd name="connsiteY12-230" fmla="*/ 685800 h 692150"/>
                  <a:gd name="connsiteX13-231" fmla="*/ 2555875 w 2562506"/>
                  <a:gd name="connsiteY13-232" fmla="*/ 171450 h 692150"/>
                  <a:gd name="connsiteX14-233" fmla="*/ 2470150 w 2562506"/>
                  <a:gd name="connsiteY14-234" fmla="*/ 95250 h 692150"/>
                  <a:gd name="connsiteX15-235" fmla="*/ 514350 w 2562506"/>
                  <a:gd name="connsiteY15-236" fmla="*/ 184150 h 692150"/>
                  <a:gd name="connsiteX16-237" fmla="*/ 184150 w 2562506"/>
                  <a:gd name="connsiteY16-238" fmla="*/ 0 h 692150"/>
                  <a:gd name="connsiteX0-239" fmla="*/ 184150 w 2562506"/>
                  <a:gd name="connsiteY0-240" fmla="*/ 0 h 692150"/>
                  <a:gd name="connsiteX1-241" fmla="*/ 9525 w 2562506"/>
                  <a:gd name="connsiteY1-242" fmla="*/ 152400 h 692150"/>
                  <a:gd name="connsiteX2-243" fmla="*/ 12700 w 2562506"/>
                  <a:gd name="connsiteY2-244" fmla="*/ 241300 h 692150"/>
                  <a:gd name="connsiteX3-245" fmla="*/ 2495550 w 2562506"/>
                  <a:gd name="connsiteY3-246" fmla="*/ 241300 h 692150"/>
                  <a:gd name="connsiteX4-247" fmla="*/ 2463800 w 2562506"/>
                  <a:gd name="connsiteY4-248" fmla="*/ 552450 h 692150"/>
                  <a:gd name="connsiteX5-249" fmla="*/ 69850 w 2562506"/>
                  <a:gd name="connsiteY5-250" fmla="*/ 565150 h 692150"/>
                  <a:gd name="connsiteX6-251" fmla="*/ 95250 w 2562506"/>
                  <a:gd name="connsiteY6-252" fmla="*/ 520700 h 692150"/>
                  <a:gd name="connsiteX7-253" fmla="*/ 0 w 2562506"/>
                  <a:gd name="connsiteY7-254" fmla="*/ 577850 h 692150"/>
                  <a:gd name="connsiteX8-255" fmla="*/ 9525 w 2562506"/>
                  <a:gd name="connsiteY8-256" fmla="*/ 688975 h 692150"/>
                  <a:gd name="connsiteX9-257" fmla="*/ 2393950 w 2562506"/>
                  <a:gd name="connsiteY9-258" fmla="*/ 692150 h 692150"/>
                  <a:gd name="connsiteX10-259" fmla="*/ 2435225 w 2562506"/>
                  <a:gd name="connsiteY10-260" fmla="*/ 666750 h 692150"/>
                  <a:gd name="connsiteX11-261" fmla="*/ 2479675 w 2562506"/>
                  <a:gd name="connsiteY11-262" fmla="*/ 692150 h 692150"/>
                  <a:gd name="connsiteX12-263" fmla="*/ 2562225 w 2562506"/>
                  <a:gd name="connsiteY12-264" fmla="*/ 685800 h 692150"/>
                  <a:gd name="connsiteX13-265" fmla="*/ 2555875 w 2562506"/>
                  <a:gd name="connsiteY13-266" fmla="*/ 171450 h 692150"/>
                  <a:gd name="connsiteX14-267" fmla="*/ 2470150 w 2562506"/>
                  <a:gd name="connsiteY14-268" fmla="*/ 95250 h 692150"/>
                  <a:gd name="connsiteX15-269" fmla="*/ 514350 w 2562506"/>
                  <a:gd name="connsiteY15-270" fmla="*/ 184150 h 692150"/>
                  <a:gd name="connsiteX16-271" fmla="*/ 184150 w 2562506"/>
                  <a:gd name="connsiteY16-272" fmla="*/ 0 h 692150"/>
                  <a:gd name="connsiteX0-273" fmla="*/ 180975 w 2559331"/>
                  <a:gd name="connsiteY0-274" fmla="*/ 0 h 692150"/>
                  <a:gd name="connsiteX1-275" fmla="*/ 6350 w 2559331"/>
                  <a:gd name="connsiteY1-276" fmla="*/ 152400 h 692150"/>
                  <a:gd name="connsiteX2-277" fmla="*/ 9525 w 2559331"/>
                  <a:gd name="connsiteY2-278" fmla="*/ 241300 h 692150"/>
                  <a:gd name="connsiteX3-279" fmla="*/ 2492375 w 2559331"/>
                  <a:gd name="connsiteY3-280" fmla="*/ 241300 h 692150"/>
                  <a:gd name="connsiteX4-281" fmla="*/ 2460625 w 2559331"/>
                  <a:gd name="connsiteY4-282" fmla="*/ 552450 h 692150"/>
                  <a:gd name="connsiteX5-283" fmla="*/ 66675 w 2559331"/>
                  <a:gd name="connsiteY5-284" fmla="*/ 565150 h 692150"/>
                  <a:gd name="connsiteX6-285" fmla="*/ 92075 w 2559331"/>
                  <a:gd name="connsiteY6-286" fmla="*/ 520700 h 692150"/>
                  <a:gd name="connsiteX7-287" fmla="*/ 0 w 2559331"/>
                  <a:gd name="connsiteY7-288" fmla="*/ 593725 h 692150"/>
                  <a:gd name="connsiteX8-289" fmla="*/ 6350 w 2559331"/>
                  <a:gd name="connsiteY8-290" fmla="*/ 688975 h 692150"/>
                  <a:gd name="connsiteX9-291" fmla="*/ 2390775 w 2559331"/>
                  <a:gd name="connsiteY9-292" fmla="*/ 692150 h 692150"/>
                  <a:gd name="connsiteX10-293" fmla="*/ 2432050 w 2559331"/>
                  <a:gd name="connsiteY10-294" fmla="*/ 666750 h 692150"/>
                  <a:gd name="connsiteX11-295" fmla="*/ 2476500 w 2559331"/>
                  <a:gd name="connsiteY11-296" fmla="*/ 692150 h 692150"/>
                  <a:gd name="connsiteX12-297" fmla="*/ 2559050 w 2559331"/>
                  <a:gd name="connsiteY12-298" fmla="*/ 685800 h 692150"/>
                  <a:gd name="connsiteX13-299" fmla="*/ 2552700 w 2559331"/>
                  <a:gd name="connsiteY13-300" fmla="*/ 171450 h 692150"/>
                  <a:gd name="connsiteX14-301" fmla="*/ 2466975 w 2559331"/>
                  <a:gd name="connsiteY14-302" fmla="*/ 95250 h 692150"/>
                  <a:gd name="connsiteX15-303" fmla="*/ 511175 w 2559331"/>
                  <a:gd name="connsiteY15-304" fmla="*/ 184150 h 692150"/>
                  <a:gd name="connsiteX16-305" fmla="*/ 180975 w 2559331"/>
                  <a:gd name="connsiteY16-306" fmla="*/ 0 h 692150"/>
                  <a:gd name="connsiteX0-307" fmla="*/ 180975 w 2559331"/>
                  <a:gd name="connsiteY0-308" fmla="*/ 0 h 692150"/>
                  <a:gd name="connsiteX1-309" fmla="*/ 6350 w 2559331"/>
                  <a:gd name="connsiteY1-310" fmla="*/ 152400 h 692150"/>
                  <a:gd name="connsiteX2-311" fmla="*/ 9525 w 2559331"/>
                  <a:gd name="connsiteY2-312" fmla="*/ 241300 h 692150"/>
                  <a:gd name="connsiteX3-313" fmla="*/ 2492375 w 2559331"/>
                  <a:gd name="connsiteY3-314" fmla="*/ 241300 h 692150"/>
                  <a:gd name="connsiteX4-315" fmla="*/ 2460625 w 2559331"/>
                  <a:gd name="connsiteY4-316" fmla="*/ 552450 h 692150"/>
                  <a:gd name="connsiteX5-317" fmla="*/ 66675 w 2559331"/>
                  <a:gd name="connsiteY5-318" fmla="*/ 565150 h 692150"/>
                  <a:gd name="connsiteX6-319" fmla="*/ 88900 w 2559331"/>
                  <a:gd name="connsiteY6-320" fmla="*/ 568325 h 692150"/>
                  <a:gd name="connsiteX7-321" fmla="*/ 92075 w 2559331"/>
                  <a:gd name="connsiteY7-322" fmla="*/ 520700 h 692150"/>
                  <a:gd name="connsiteX8-323" fmla="*/ 0 w 2559331"/>
                  <a:gd name="connsiteY8-324" fmla="*/ 593725 h 692150"/>
                  <a:gd name="connsiteX9-325" fmla="*/ 6350 w 2559331"/>
                  <a:gd name="connsiteY9-326" fmla="*/ 688975 h 692150"/>
                  <a:gd name="connsiteX10-327" fmla="*/ 2390775 w 2559331"/>
                  <a:gd name="connsiteY10-328" fmla="*/ 692150 h 692150"/>
                  <a:gd name="connsiteX11-329" fmla="*/ 2432050 w 2559331"/>
                  <a:gd name="connsiteY11-330" fmla="*/ 666750 h 692150"/>
                  <a:gd name="connsiteX12-331" fmla="*/ 2476500 w 2559331"/>
                  <a:gd name="connsiteY12-332" fmla="*/ 692150 h 692150"/>
                  <a:gd name="connsiteX13-333" fmla="*/ 2559050 w 2559331"/>
                  <a:gd name="connsiteY13-334" fmla="*/ 685800 h 692150"/>
                  <a:gd name="connsiteX14-335" fmla="*/ 2552700 w 2559331"/>
                  <a:gd name="connsiteY14-336" fmla="*/ 171450 h 692150"/>
                  <a:gd name="connsiteX15-337" fmla="*/ 2466975 w 2559331"/>
                  <a:gd name="connsiteY15-338" fmla="*/ 95250 h 692150"/>
                  <a:gd name="connsiteX16-339" fmla="*/ 511175 w 2559331"/>
                  <a:gd name="connsiteY16-340" fmla="*/ 184150 h 692150"/>
                  <a:gd name="connsiteX17" fmla="*/ 180975 w 2559331"/>
                  <a:gd name="connsiteY17" fmla="*/ 0 h 692150"/>
                  <a:gd name="connsiteX0-341" fmla="*/ 180975 w 2559331"/>
                  <a:gd name="connsiteY0-342" fmla="*/ 0 h 692150"/>
                  <a:gd name="connsiteX1-343" fmla="*/ 6350 w 2559331"/>
                  <a:gd name="connsiteY1-344" fmla="*/ 152400 h 692150"/>
                  <a:gd name="connsiteX2-345" fmla="*/ 9525 w 2559331"/>
                  <a:gd name="connsiteY2-346" fmla="*/ 241300 h 692150"/>
                  <a:gd name="connsiteX3-347" fmla="*/ 2454275 w 2559331"/>
                  <a:gd name="connsiteY3-348" fmla="*/ 234950 h 692150"/>
                  <a:gd name="connsiteX4-349" fmla="*/ 2460625 w 2559331"/>
                  <a:gd name="connsiteY4-350" fmla="*/ 552450 h 692150"/>
                  <a:gd name="connsiteX5-351" fmla="*/ 66675 w 2559331"/>
                  <a:gd name="connsiteY5-352" fmla="*/ 565150 h 692150"/>
                  <a:gd name="connsiteX6-353" fmla="*/ 88900 w 2559331"/>
                  <a:gd name="connsiteY6-354" fmla="*/ 568325 h 692150"/>
                  <a:gd name="connsiteX7-355" fmla="*/ 92075 w 2559331"/>
                  <a:gd name="connsiteY7-356" fmla="*/ 520700 h 692150"/>
                  <a:gd name="connsiteX8-357" fmla="*/ 0 w 2559331"/>
                  <a:gd name="connsiteY8-358" fmla="*/ 593725 h 692150"/>
                  <a:gd name="connsiteX9-359" fmla="*/ 6350 w 2559331"/>
                  <a:gd name="connsiteY9-360" fmla="*/ 688975 h 692150"/>
                  <a:gd name="connsiteX10-361" fmla="*/ 2390775 w 2559331"/>
                  <a:gd name="connsiteY10-362" fmla="*/ 692150 h 692150"/>
                  <a:gd name="connsiteX11-363" fmla="*/ 2432050 w 2559331"/>
                  <a:gd name="connsiteY11-364" fmla="*/ 666750 h 692150"/>
                  <a:gd name="connsiteX12-365" fmla="*/ 2476500 w 2559331"/>
                  <a:gd name="connsiteY12-366" fmla="*/ 692150 h 692150"/>
                  <a:gd name="connsiteX13-367" fmla="*/ 2559050 w 2559331"/>
                  <a:gd name="connsiteY13-368" fmla="*/ 685800 h 692150"/>
                  <a:gd name="connsiteX14-369" fmla="*/ 2552700 w 2559331"/>
                  <a:gd name="connsiteY14-370" fmla="*/ 171450 h 692150"/>
                  <a:gd name="connsiteX15-371" fmla="*/ 2466975 w 2559331"/>
                  <a:gd name="connsiteY15-372" fmla="*/ 95250 h 692150"/>
                  <a:gd name="connsiteX16-373" fmla="*/ 511175 w 2559331"/>
                  <a:gd name="connsiteY16-374" fmla="*/ 184150 h 692150"/>
                  <a:gd name="connsiteX17-375" fmla="*/ 180975 w 2559331"/>
                  <a:gd name="connsiteY17-376" fmla="*/ 0 h 692150"/>
                  <a:gd name="connsiteX0-377" fmla="*/ 180975 w 2559331"/>
                  <a:gd name="connsiteY0-378" fmla="*/ 0 h 692150"/>
                  <a:gd name="connsiteX1-379" fmla="*/ 6350 w 2559331"/>
                  <a:gd name="connsiteY1-380" fmla="*/ 152400 h 692150"/>
                  <a:gd name="connsiteX2-381" fmla="*/ 9525 w 2559331"/>
                  <a:gd name="connsiteY2-382" fmla="*/ 241300 h 692150"/>
                  <a:gd name="connsiteX3-383" fmla="*/ 2454275 w 2559331"/>
                  <a:gd name="connsiteY3-384" fmla="*/ 234950 h 692150"/>
                  <a:gd name="connsiteX4-385" fmla="*/ 2454275 w 2559331"/>
                  <a:gd name="connsiteY4-386" fmla="*/ 552450 h 692150"/>
                  <a:gd name="connsiteX5-387" fmla="*/ 66675 w 2559331"/>
                  <a:gd name="connsiteY5-388" fmla="*/ 565150 h 692150"/>
                  <a:gd name="connsiteX6-389" fmla="*/ 88900 w 2559331"/>
                  <a:gd name="connsiteY6-390" fmla="*/ 568325 h 692150"/>
                  <a:gd name="connsiteX7-391" fmla="*/ 92075 w 2559331"/>
                  <a:gd name="connsiteY7-392" fmla="*/ 520700 h 692150"/>
                  <a:gd name="connsiteX8-393" fmla="*/ 0 w 2559331"/>
                  <a:gd name="connsiteY8-394" fmla="*/ 593725 h 692150"/>
                  <a:gd name="connsiteX9-395" fmla="*/ 6350 w 2559331"/>
                  <a:gd name="connsiteY9-396" fmla="*/ 688975 h 692150"/>
                  <a:gd name="connsiteX10-397" fmla="*/ 2390775 w 2559331"/>
                  <a:gd name="connsiteY10-398" fmla="*/ 692150 h 692150"/>
                  <a:gd name="connsiteX11-399" fmla="*/ 2432050 w 2559331"/>
                  <a:gd name="connsiteY11-400" fmla="*/ 666750 h 692150"/>
                  <a:gd name="connsiteX12-401" fmla="*/ 2476500 w 2559331"/>
                  <a:gd name="connsiteY12-402" fmla="*/ 692150 h 692150"/>
                  <a:gd name="connsiteX13-403" fmla="*/ 2559050 w 2559331"/>
                  <a:gd name="connsiteY13-404" fmla="*/ 685800 h 692150"/>
                  <a:gd name="connsiteX14-405" fmla="*/ 2552700 w 2559331"/>
                  <a:gd name="connsiteY14-406" fmla="*/ 171450 h 692150"/>
                  <a:gd name="connsiteX15-407" fmla="*/ 2466975 w 2559331"/>
                  <a:gd name="connsiteY15-408" fmla="*/ 95250 h 692150"/>
                  <a:gd name="connsiteX16-409" fmla="*/ 511175 w 2559331"/>
                  <a:gd name="connsiteY16-410" fmla="*/ 184150 h 692150"/>
                  <a:gd name="connsiteX17-411" fmla="*/ 180975 w 2559331"/>
                  <a:gd name="connsiteY17-412" fmla="*/ 0 h 692150"/>
                  <a:gd name="connsiteX0-413" fmla="*/ 180975 w 2559331"/>
                  <a:gd name="connsiteY0-414" fmla="*/ 0 h 692150"/>
                  <a:gd name="connsiteX1-415" fmla="*/ 6350 w 2559331"/>
                  <a:gd name="connsiteY1-416" fmla="*/ 152400 h 692150"/>
                  <a:gd name="connsiteX2-417" fmla="*/ 9525 w 2559331"/>
                  <a:gd name="connsiteY2-418" fmla="*/ 241300 h 692150"/>
                  <a:gd name="connsiteX3-419" fmla="*/ 2454275 w 2559331"/>
                  <a:gd name="connsiteY3-420" fmla="*/ 234950 h 692150"/>
                  <a:gd name="connsiteX4-421" fmla="*/ 2454275 w 2559331"/>
                  <a:gd name="connsiteY4-422" fmla="*/ 552450 h 692150"/>
                  <a:gd name="connsiteX5-423" fmla="*/ 66675 w 2559331"/>
                  <a:gd name="connsiteY5-424" fmla="*/ 565150 h 692150"/>
                  <a:gd name="connsiteX6-425" fmla="*/ 88900 w 2559331"/>
                  <a:gd name="connsiteY6-426" fmla="*/ 568325 h 692150"/>
                  <a:gd name="connsiteX7-427" fmla="*/ 92075 w 2559331"/>
                  <a:gd name="connsiteY7-428" fmla="*/ 520700 h 692150"/>
                  <a:gd name="connsiteX8-429" fmla="*/ 0 w 2559331"/>
                  <a:gd name="connsiteY8-430" fmla="*/ 593725 h 692150"/>
                  <a:gd name="connsiteX9-431" fmla="*/ 6350 w 2559331"/>
                  <a:gd name="connsiteY9-432" fmla="*/ 688975 h 692150"/>
                  <a:gd name="connsiteX10-433" fmla="*/ 2390775 w 2559331"/>
                  <a:gd name="connsiteY10-434" fmla="*/ 692150 h 692150"/>
                  <a:gd name="connsiteX11-435" fmla="*/ 2432050 w 2559331"/>
                  <a:gd name="connsiteY11-436" fmla="*/ 666750 h 692150"/>
                  <a:gd name="connsiteX12-437" fmla="*/ 2476500 w 2559331"/>
                  <a:gd name="connsiteY12-438" fmla="*/ 692150 h 692150"/>
                  <a:gd name="connsiteX13-439" fmla="*/ 2559050 w 2559331"/>
                  <a:gd name="connsiteY13-440" fmla="*/ 685800 h 692150"/>
                  <a:gd name="connsiteX14-441" fmla="*/ 2552700 w 2559331"/>
                  <a:gd name="connsiteY14-442" fmla="*/ 171450 h 692150"/>
                  <a:gd name="connsiteX15-443" fmla="*/ 2466975 w 2559331"/>
                  <a:gd name="connsiteY15-444" fmla="*/ 95250 h 692150"/>
                  <a:gd name="connsiteX16-445" fmla="*/ 511175 w 2559331"/>
                  <a:gd name="connsiteY16-446" fmla="*/ 184150 h 692150"/>
                  <a:gd name="connsiteX17-447" fmla="*/ 180975 w 2559331"/>
                  <a:gd name="connsiteY17-448" fmla="*/ 0 h 692150"/>
                  <a:gd name="connsiteX0-449" fmla="*/ 180975 w 2559331"/>
                  <a:gd name="connsiteY0-450" fmla="*/ 0 h 692150"/>
                  <a:gd name="connsiteX1-451" fmla="*/ 6350 w 2559331"/>
                  <a:gd name="connsiteY1-452" fmla="*/ 152400 h 692150"/>
                  <a:gd name="connsiteX2-453" fmla="*/ 9525 w 2559331"/>
                  <a:gd name="connsiteY2-454" fmla="*/ 241300 h 692150"/>
                  <a:gd name="connsiteX3-455" fmla="*/ 2454275 w 2559331"/>
                  <a:gd name="connsiteY3-456" fmla="*/ 234950 h 692150"/>
                  <a:gd name="connsiteX4-457" fmla="*/ 2454275 w 2559331"/>
                  <a:gd name="connsiteY4-458" fmla="*/ 552450 h 692150"/>
                  <a:gd name="connsiteX5-459" fmla="*/ 66675 w 2559331"/>
                  <a:gd name="connsiteY5-460" fmla="*/ 565150 h 692150"/>
                  <a:gd name="connsiteX6-461" fmla="*/ 88900 w 2559331"/>
                  <a:gd name="connsiteY6-462" fmla="*/ 568325 h 692150"/>
                  <a:gd name="connsiteX7-463" fmla="*/ 92075 w 2559331"/>
                  <a:gd name="connsiteY7-464" fmla="*/ 520700 h 692150"/>
                  <a:gd name="connsiteX8-465" fmla="*/ 0 w 2559331"/>
                  <a:gd name="connsiteY8-466" fmla="*/ 593725 h 692150"/>
                  <a:gd name="connsiteX9-467" fmla="*/ 6350 w 2559331"/>
                  <a:gd name="connsiteY9-468" fmla="*/ 688975 h 692150"/>
                  <a:gd name="connsiteX10-469" fmla="*/ 2390775 w 2559331"/>
                  <a:gd name="connsiteY10-470" fmla="*/ 692150 h 692150"/>
                  <a:gd name="connsiteX11-471" fmla="*/ 2476500 w 2559331"/>
                  <a:gd name="connsiteY11-472" fmla="*/ 692150 h 692150"/>
                  <a:gd name="connsiteX12-473" fmla="*/ 2559050 w 2559331"/>
                  <a:gd name="connsiteY12-474" fmla="*/ 685800 h 692150"/>
                  <a:gd name="connsiteX13-475" fmla="*/ 2552700 w 2559331"/>
                  <a:gd name="connsiteY13-476" fmla="*/ 171450 h 692150"/>
                  <a:gd name="connsiteX14-477" fmla="*/ 2466975 w 2559331"/>
                  <a:gd name="connsiteY14-478" fmla="*/ 95250 h 692150"/>
                  <a:gd name="connsiteX15-479" fmla="*/ 511175 w 2559331"/>
                  <a:gd name="connsiteY15-480" fmla="*/ 184150 h 692150"/>
                  <a:gd name="connsiteX16-481" fmla="*/ 180975 w 2559331"/>
                  <a:gd name="connsiteY16-482" fmla="*/ 0 h 692150"/>
                  <a:gd name="connsiteX0-483" fmla="*/ 180975 w 2559331"/>
                  <a:gd name="connsiteY0-484" fmla="*/ 0 h 692150"/>
                  <a:gd name="connsiteX1-485" fmla="*/ 6350 w 2559331"/>
                  <a:gd name="connsiteY1-486" fmla="*/ 152400 h 692150"/>
                  <a:gd name="connsiteX2-487" fmla="*/ 9525 w 2559331"/>
                  <a:gd name="connsiteY2-488" fmla="*/ 241300 h 692150"/>
                  <a:gd name="connsiteX3-489" fmla="*/ 2454275 w 2559331"/>
                  <a:gd name="connsiteY3-490" fmla="*/ 234950 h 692150"/>
                  <a:gd name="connsiteX4-491" fmla="*/ 2454275 w 2559331"/>
                  <a:gd name="connsiteY4-492" fmla="*/ 552450 h 692150"/>
                  <a:gd name="connsiteX5-493" fmla="*/ 66675 w 2559331"/>
                  <a:gd name="connsiteY5-494" fmla="*/ 565150 h 692150"/>
                  <a:gd name="connsiteX6-495" fmla="*/ 88900 w 2559331"/>
                  <a:gd name="connsiteY6-496" fmla="*/ 568325 h 692150"/>
                  <a:gd name="connsiteX7-497" fmla="*/ 92075 w 2559331"/>
                  <a:gd name="connsiteY7-498" fmla="*/ 520700 h 692150"/>
                  <a:gd name="connsiteX8-499" fmla="*/ 0 w 2559331"/>
                  <a:gd name="connsiteY8-500" fmla="*/ 593725 h 692150"/>
                  <a:gd name="connsiteX9-501" fmla="*/ 6350 w 2559331"/>
                  <a:gd name="connsiteY9-502" fmla="*/ 688975 h 692150"/>
                  <a:gd name="connsiteX10-503" fmla="*/ 2390775 w 2559331"/>
                  <a:gd name="connsiteY10-504" fmla="*/ 692150 h 692150"/>
                  <a:gd name="connsiteX11-505" fmla="*/ 2559050 w 2559331"/>
                  <a:gd name="connsiteY11-506" fmla="*/ 685800 h 692150"/>
                  <a:gd name="connsiteX12-507" fmla="*/ 2552700 w 2559331"/>
                  <a:gd name="connsiteY12-508" fmla="*/ 171450 h 692150"/>
                  <a:gd name="connsiteX13-509" fmla="*/ 2466975 w 2559331"/>
                  <a:gd name="connsiteY13-510" fmla="*/ 95250 h 692150"/>
                  <a:gd name="connsiteX14-511" fmla="*/ 511175 w 2559331"/>
                  <a:gd name="connsiteY14-512" fmla="*/ 184150 h 692150"/>
                  <a:gd name="connsiteX15-513" fmla="*/ 180975 w 2559331"/>
                  <a:gd name="connsiteY15-514" fmla="*/ 0 h 692150"/>
                  <a:gd name="connsiteX0-515" fmla="*/ 180975 w 2559331"/>
                  <a:gd name="connsiteY0-516" fmla="*/ 0 h 688975"/>
                  <a:gd name="connsiteX1-517" fmla="*/ 6350 w 2559331"/>
                  <a:gd name="connsiteY1-518" fmla="*/ 152400 h 688975"/>
                  <a:gd name="connsiteX2-519" fmla="*/ 9525 w 2559331"/>
                  <a:gd name="connsiteY2-520" fmla="*/ 241300 h 688975"/>
                  <a:gd name="connsiteX3-521" fmla="*/ 2454275 w 2559331"/>
                  <a:gd name="connsiteY3-522" fmla="*/ 234950 h 688975"/>
                  <a:gd name="connsiteX4-523" fmla="*/ 2454275 w 2559331"/>
                  <a:gd name="connsiteY4-524" fmla="*/ 552450 h 688975"/>
                  <a:gd name="connsiteX5-525" fmla="*/ 66675 w 2559331"/>
                  <a:gd name="connsiteY5-526" fmla="*/ 565150 h 688975"/>
                  <a:gd name="connsiteX6-527" fmla="*/ 88900 w 2559331"/>
                  <a:gd name="connsiteY6-528" fmla="*/ 568325 h 688975"/>
                  <a:gd name="connsiteX7-529" fmla="*/ 92075 w 2559331"/>
                  <a:gd name="connsiteY7-530" fmla="*/ 520700 h 688975"/>
                  <a:gd name="connsiteX8-531" fmla="*/ 0 w 2559331"/>
                  <a:gd name="connsiteY8-532" fmla="*/ 593725 h 688975"/>
                  <a:gd name="connsiteX9-533" fmla="*/ 6350 w 2559331"/>
                  <a:gd name="connsiteY9-534" fmla="*/ 688975 h 688975"/>
                  <a:gd name="connsiteX10-535" fmla="*/ 2559050 w 2559331"/>
                  <a:gd name="connsiteY10-536" fmla="*/ 685800 h 688975"/>
                  <a:gd name="connsiteX11-537" fmla="*/ 2552700 w 2559331"/>
                  <a:gd name="connsiteY11-538" fmla="*/ 171450 h 688975"/>
                  <a:gd name="connsiteX12-539" fmla="*/ 2466975 w 2559331"/>
                  <a:gd name="connsiteY12-540" fmla="*/ 95250 h 688975"/>
                  <a:gd name="connsiteX13-541" fmla="*/ 511175 w 2559331"/>
                  <a:gd name="connsiteY13-542" fmla="*/ 184150 h 688975"/>
                  <a:gd name="connsiteX14-543" fmla="*/ 180975 w 2559331"/>
                  <a:gd name="connsiteY14-544" fmla="*/ 0 h 688975"/>
                  <a:gd name="connsiteX0-545" fmla="*/ 180975 w 2572231"/>
                  <a:gd name="connsiteY0-546" fmla="*/ 0 h 688975"/>
                  <a:gd name="connsiteX1-547" fmla="*/ 6350 w 2572231"/>
                  <a:gd name="connsiteY1-548" fmla="*/ 152400 h 688975"/>
                  <a:gd name="connsiteX2-549" fmla="*/ 9525 w 2572231"/>
                  <a:gd name="connsiteY2-550" fmla="*/ 241300 h 688975"/>
                  <a:gd name="connsiteX3-551" fmla="*/ 2454275 w 2572231"/>
                  <a:gd name="connsiteY3-552" fmla="*/ 234950 h 688975"/>
                  <a:gd name="connsiteX4-553" fmla="*/ 2454275 w 2572231"/>
                  <a:gd name="connsiteY4-554" fmla="*/ 552450 h 688975"/>
                  <a:gd name="connsiteX5-555" fmla="*/ 66675 w 2572231"/>
                  <a:gd name="connsiteY5-556" fmla="*/ 565150 h 688975"/>
                  <a:gd name="connsiteX6-557" fmla="*/ 88900 w 2572231"/>
                  <a:gd name="connsiteY6-558" fmla="*/ 568325 h 688975"/>
                  <a:gd name="connsiteX7-559" fmla="*/ 92075 w 2572231"/>
                  <a:gd name="connsiteY7-560" fmla="*/ 520700 h 688975"/>
                  <a:gd name="connsiteX8-561" fmla="*/ 0 w 2572231"/>
                  <a:gd name="connsiteY8-562" fmla="*/ 593725 h 688975"/>
                  <a:gd name="connsiteX9-563" fmla="*/ 6350 w 2572231"/>
                  <a:gd name="connsiteY9-564" fmla="*/ 688975 h 688975"/>
                  <a:gd name="connsiteX10-565" fmla="*/ 2559050 w 2572231"/>
                  <a:gd name="connsiteY10-566" fmla="*/ 685800 h 688975"/>
                  <a:gd name="connsiteX11-567" fmla="*/ 2552700 w 2572231"/>
                  <a:gd name="connsiteY11-568" fmla="*/ 171450 h 688975"/>
                  <a:gd name="connsiteX12-569" fmla="*/ 2466975 w 2572231"/>
                  <a:gd name="connsiteY12-570" fmla="*/ 95250 h 688975"/>
                  <a:gd name="connsiteX13-571" fmla="*/ 511175 w 2572231"/>
                  <a:gd name="connsiteY13-572" fmla="*/ 184150 h 688975"/>
                  <a:gd name="connsiteX14-573" fmla="*/ 180975 w 2572231"/>
                  <a:gd name="connsiteY14-574" fmla="*/ 0 h 688975"/>
                  <a:gd name="connsiteX0-575" fmla="*/ 180975 w 2572231"/>
                  <a:gd name="connsiteY0-576" fmla="*/ 0 h 688975"/>
                  <a:gd name="connsiteX1-577" fmla="*/ 6350 w 2572231"/>
                  <a:gd name="connsiteY1-578" fmla="*/ 152400 h 688975"/>
                  <a:gd name="connsiteX2-579" fmla="*/ 9525 w 2572231"/>
                  <a:gd name="connsiteY2-580" fmla="*/ 241300 h 688975"/>
                  <a:gd name="connsiteX3-581" fmla="*/ 2454275 w 2572231"/>
                  <a:gd name="connsiteY3-582" fmla="*/ 234950 h 688975"/>
                  <a:gd name="connsiteX4-583" fmla="*/ 2454275 w 2572231"/>
                  <a:gd name="connsiteY4-584" fmla="*/ 552450 h 688975"/>
                  <a:gd name="connsiteX5-585" fmla="*/ 66675 w 2572231"/>
                  <a:gd name="connsiteY5-586" fmla="*/ 565150 h 688975"/>
                  <a:gd name="connsiteX6-587" fmla="*/ 88900 w 2572231"/>
                  <a:gd name="connsiteY6-588" fmla="*/ 568325 h 688975"/>
                  <a:gd name="connsiteX7-589" fmla="*/ 92075 w 2572231"/>
                  <a:gd name="connsiteY7-590" fmla="*/ 520700 h 688975"/>
                  <a:gd name="connsiteX8-591" fmla="*/ 0 w 2572231"/>
                  <a:gd name="connsiteY8-592" fmla="*/ 593725 h 688975"/>
                  <a:gd name="connsiteX9-593" fmla="*/ 6350 w 2572231"/>
                  <a:gd name="connsiteY9-594" fmla="*/ 688975 h 688975"/>
                  <a:gd name="connsiteX10-595" fmla="*/ 2559050 w 2572231"/>
                  <a:gd name="connsiteY10-596" fmla="*/ 685800 h 688975"/>
                  <a:gd name="connsiteX11-597" fmla="*/ 2552700 w 2572231"/>
                  <a:gd name="connsiteY11-598" fmla="*/ 171450 h 688975"/>
                  <a:gd name="connsiteX12-599" fmla="*/ 2466975 w 2572231"/>
                  <a:gd name="connsiteY12-600" fmla="*/ 95250 h 688975"/>
                  <a:gd name="connsiteX13-601" fmla="*/ 511175 w 2572231"/>
                  <a:gd name="connsiteY13-602" fmla="*/ 184150 h 688975"/>
                  <a:gd name="connsiteX14-603" fmla="*/ 180975 w 2572231"/>
                  <a:gd name="connsiteY14-604" fmla="*/ 0 h 688975"/>
                  <a:gd name="connsiteX0-605" fmla="*/ 180975 w 2574798"/>
                  <a:gd name="connsiteY0-606" fmla="*/ 0 h 688975"/>
                  <a:gd name="connsiteX1-607" fmla="*/ 6350 w 2574798"/>
                  <a:gd name="connsiteY1-608" fmla="*/ 152400 h 688975"/>
                  <a:gd name="connsiteX2-609" fmla="*/ 9525 w 2574798"/>
                  <a:gd name="connsiteY2-610" fmla="*/ 241300 h 688975"/>
                  <a:gd name="connsiteX3-611" fmla="*/ 2454275 w 2574798"/>
                  <a:gd name="connsiteY3-612" fmla="*/ 234950 h 688975"/>
                  <a:gd name="connsiteX4-613" fmla="*/ 2454275 w 2574798"/>
                  <a:gd name="connsiteY4-614" fmla="*/ 552450 h 688975"/>
                  <a:gd name="connsiteX5-615" fmla="*/ 66675 w 2574798"/>
                  <a:gd name="connsiteY5-616" fmla="*/ 565150 h 688975"/>
                  <a:gd name="connsiteX6-617" fmla="*/ 88900 w 2574798"/>
                  <a:gd name="connsiteY6-618" fmla="*/ 568325 h 688975"/>
                  <a:gd name="connsiteX7-619" fmla="*/ 92075 w 2574798"/>
                  <a:gd name="connsiteY7-620" fmla="*/ 520700 h 688975"/>
                  <a:gd name="connsiteX8-621" fmla="*/ 0 w 2574798"/>
                  <a:gd name="connsiteY8-622" fmla="*/ 593725 h 688975"/>
                  <a:gd name="connsiteX9-623" fmla="*/ 6350 w 2574798"/>
                  <a:gd name="connsiteY9-624" fmla="*/ 688975 h 688975"/>
                  <a:gd name="connsiteX10-625" fmla="*/ 2562225 w 2574798"/>
                  <a:gd name="connsiteY10-626" fmla="*/ 666750 h 688975"/>
                  <a:gd name="connsiteX11-627" fmla="*/ 2552700 w 2574798"/>
                  <a:gd name="connsiteY11-628" fmla="*/ 171450 h 688975"/>
                  <a:gd name="connsiteX12-629" fmla="*/ 2466975 w 2574798"/>
                  <a:gd name="connsiteY12-630" fmla="*/ 95250 h 688975"/>
                  <a:gd name="connsiteX13-631" fmla="*/ 511175 w 2574798"/>
                  <a:gd name="connsiteY13-632" fmla="*/ 184150 h 688975"/>
                  <a:gd name="connsiteX14-633" fmla="*/ 180975 w 2574798"/>
                  <a:gd name="connsiteY14-634" fmla="*/ 0 h 688975"/>
                  <a:gd name="connsiteX0-635" fmla="*/ 180975 w 2574798"/>
                  <a:gd name="connsiteY0-636" fmla="*/ 0 h 688975"/>
                  <a:gd name="connsiteX1-637" fmla="*/ 6350 w 2574798"/>
                  <a:gd name="connsiteY1-638" fmla="*/ 152400 h 688975"/>
                  <a:gd name="connsiteX2-639" fmla="*/ 9525 w 2574798"/>
                  <a:gd name="connsiteY2-640" fmla="*/ 241300 h 688975"/>
                  <a:gd name="connsiteX3-641" fmla="*/ 2454275 w 2574798"/>
                  <a:gd name="connsiteY3-642" fmla="*/ 234950 h 688975"/>
                  <a:gd name="connsiteX4-643" fmla="*/ 2454275 w 2574798"/>
                  <a:gd name="connsiteY4-644" fmla="*/ 552450 h 688975"/>
                  <a:gd name="connsiteX5-645" fmla="*/ 66675 w 2574798"/>
                  <a:gd name="connsiteY5-646" fmla="*/ 565150 h 688975"/>
                  <a:gd name="connsiteX6-647" fmla="*/ 88900 w 2574798"/>
                  <a:gd name="connsiteY6-648" fmla="*/ 568325 h 688975"/>
                  <a:gd name="connsiteX7-649" fmla="*/ 92075 w 2574798"/>
                  <a:gd name="connsiteY7-650" fmla="*/ 520700 h 688975"/>
                  <a:gd name="connsiteX8-651" fmla="*/ 0 w 2574798"/>
                  <a:gd name="connsiteY8-652" fmla="*/ 593725 h 688975"/>
                  <a:gd name="connsiteX9-653" fmla="*/ 6350 w 2574798"/>
                  <a:gd name="connsiteY9-654" fmla="*/ 688975 h 688975"/>
                  <a:gd name="connsiteX10-655" fmla="*/ 2562225 w 2574798"/>
                  <a:gd name="connsiteY10-656" fmla="*/ 666750 h 688975"/>
                  <a:gd name="connsiteX11-657" fmla="*/ 2552700 w 2574798"/>
                  <a:gd name="connsiteY11-658" fmla="*/ 171450 h 688975"/>
                  <a:gd name="connsiteX12-659" fmla="*/ 2466975 w 2574798"/>
                  <a:gd name="connsiteY12-660" fmla="*/ 95250 h 688975"/>
                  <a:gd name="connsiteX13-661" fmla="*/ 511175 w 2574798"/>
                  <a:gd name="connsiteY13-662" fmla="*/ 184150 h 688975"/>
                  <a:gd name="connsiteX14-663" fmla="*/ 180975 w 2574798"/>
                  <a:gd name="connsiteY14-664" fmla="*/ 0 h 688975"/>
                  <a:gd name="connsiteX0-665" fmla="*/ 180975 w 2577418"/>
                  <a:gd name="connsiteY0-666" fmla="*/ 0 h 688975"/>
                  <a:gd name="connsiteX1-667" fmla="*/ 6350 w 2577418"/>
                  <a:gd name="connsiteY1-668" fmla="*/ 152400 h 688975"/>
                  <a:gd name="connsiteX2-669" fmla="*/ 9525 w 2577418"/>
                  <a:gd name="connsiteY2-670" fmla="*/ 241300 h 688975"/>
                  <a:gd name="connsiteX3-671" fmla="*/ 2454275 w 2577418"/>
                  <a:gd name="connsiteY3-672" fmla="*/ 234950 h 688975"/>
                  <a:gd name="connsiteX4-673" fmla="*/ 2454275 w 2577418"/>
                  <a:gd name="connsiteY4-674" fmla="*/ 552450 h 688975"/>
                  <a:gd name="connsiteX5-675" fmla="*/ 66675 w 2577418"/>
                  <a:gd name="connsiteY5-676" fmla="*/ 565150 h 688975"/>
                  <a:gd name="connsiteX6-677" fmla="*/ 88900 w 2577418"/>
                  <a:gd name="connsiteY6-678" fmla="*/ 568325 h 688975"/>
                  <a:gd name="connsiteX7-679" fmla="*/ 92075 w 2577418"/>
                  <a:gd name="connsiteY7-680" fmla="*/ 520700 h 688975"/>
                  <a:gd name="connsiteX8-681" fmla="*/ 0 w 2577418"/>
                  <a:gd name="connsiteY8-682" fmla="*/ 593725 h 688975"/>
                  <a:gd name="connsiteX9-683" fmla="*/ 6350 w 2577418"/>
                  <a:gd name="connsiteY9-684" fmla="*/ 688975 h 688975"/>
                  <a:gd name="connsiteX10-685" fmla="*/ 2565400 w 2577418"/>
                  <a:gd name="connsiteY10-686" fmla="*/ 688975 h 688975"/>
                  <a:gd name="connsiteX11-687" fmla="*/ 2552700 w 2577418"/>
                  <a:gd name="connsiteY11-688" fmla="*/ 171450 h 688975"/>
                  <a:gd name="connsiteX12-689" fmla="*/ 2466975 w 2577418"/>
                  <a:gd name="connsiteY12-690" fmla="*/ 95250 h 688975"/>
                  <a:gd name="connsiteX13-691" fmla="*/ 511175 w 2577418"/>
                  <a:gd name="connsiteY13-692" fmla="*/ 184150 h 688975"/>
                  <a:gd name="connsiteX14-693" fmla="*/ 180975 w 2577418"/>
                  <a:gd name="connsiteY14-694" fmla="*/ 0 h 688975"/>
                  <a:gd name="connsiteX0-695" fmla="*/ 180975 w 2577418"/>
                  <a:gd name="connsiteY0-696" fmla="*/ 0 h 688975"/>
                  <a:gd name="connsiteX1-697" fmla="*/ 6350 w 2577418"/>
                  <a:gd name="connsiteY1-698" fmla="*/ 152400 h 688975"/>
                  <a:gd name="connsiteX2-699" fmla="*/ 9525 w 2577418"/>
                  <a:gd name="connsiteY2-700" fmla="*/ 241300 h 688975"/>
                  <a:gd name="connsiteX3-701" fmla="*/ 2454275 w 2577418"/>
                  <a:gd name="connsiteY3-702" fmla="*/ 234950 h 688975"/>
                  <a:gd name="connsiteX4-703" fmla="*/ 2454275 w 2577418"/>
                  <a:gd name="connsiteY4-704" fmla="*/ 552450 h 688975"/>
                  <a:gd name="connsiteX5-705" fmla="*/ 66675 w 2577418"/>
                  <a:gd name="connsiteY5-706" fmla="*/ 565150 h 688975"/>
                  <a:gd name="connsiteX6-707" fmla="*/ 88900 w 2577418"/>
                  <a:gd name="connsiteY6-708" fmla="*/ 568325 h 688975"/>
                  <a:gd name="connsiteX7-709" fmla="*/ 92075 w 2577418"/>
                  <a:gd name="connsiteY7-710" fmla="*/ 520700 h 688975"/>
                  <a:gd name="connsiteX8-711" fmla="*/ 0 w 2577418"/>
                  <a:gd name="connsiteY8-712" fmla="*/ 593725 h 688975"/>
                  <a:gd name="connsiteX9-713" fmla="*/ 6350 w 2577418"/>
                  <a:gd name="connsiteY9-714" fmla="*/ 688975 h 688975"/>
                  <a:gd name="connsiteX10-715" fmla="*/ 2565400 w 2577418"/>
                  <a:gd name="connsiteY10-716" fmla="*/ 688975 h 688975"/>
                  <a:gd name="connsiteX11-717" fmla="*/ 2552700 w 2577418"/>
                  <a:gd name="connsiteY11-718" fmla="*/ 171450 h 688975"/>
                  <a:gd name="connsiteX12-719" fmla="*/ 2466975 w 2577418"/>
                  <a:gd name="connsiteY12-720" fmla="*/ 95250 h 688975"/>
                  <a:gd name="connsiteX13-721" fmla="*/ 511175 w 2577418"/>
                  <a:gd name="connsiteY13-722" fmla="*/ 184150 h 688975"/>
                  <a:gd name="connsiteX14-723" fmla="*/ 180975 w 2577418"/>
                  <a:gd name="connsiteY14-724" fmla="*/ 0 h 688975"/>
                  <a:gd name="connsiteX0-725" fmla="*/ 180975 w 2570812"/>
                  <a:gd name="connsiteY0-726" fmla="*/ 0 h 688975"/>
                  <a:gd name="connsiteX1-727" fmla="*/ 6350 w 2570812"/>
                  <a:gd name="connsiteY1-728" fmla="*/ 152400 h 688975"/>
                  <a:gd name="connsiteX2-729" fmla="*/ 9525 w 2570812"/>
                  <a:gd name="connsiteY2-730" fmla="*/ 241300 h 688975"/>
                  <a:gd name="connsiteX3-731" fmla="*/ 2454275 w 2570812"/>
                  <a:gd name="connsiteY3-732" fmla="*/ 234950 h 688975"/>
                  <a:gd name="connsiteX4-733" fmla="*/ 2454275 w 2570812"/>
                  <a:gd name="connsiteY4-734" fmla="*/ 552450 h 688975"/>
                  <a:gd name="connsiteX5-735" fmla="*/ 66675 w 2570812"/>
                  <a:gd name="connsiteY5-736" fmla="*/ 565150 h 688975"/>
                  <a:gd name="connsiteX6-737" fmla="*/ 88900 w 2570812"/>
                  <a:gd name="connsiteY6-738" fmla="*/ 568325 h 688975"/>
                  <a:gd name="connsiteX7-739" fmla="*/ 92075 w 2570812"/>
                  <a:gd name="connsiteY7-740" fmla="*/ 520700 h 688975"/>
                  <a:gd name="connsiteX8-741" fmla="*/ 0 w 2570812"/>
                  <a:gd name="connsiteY8-742" fmla="*/ 593725 h 688975"/>
                  <a:gd name="connsiteX9-743" fmla="*/ 6350 w 2570812"/>
                  <a:gd name="connsiteY9-744" fmla="*/ 688975 h 688975"/>
                  <a:gd name="connsiteX10-745" fmla="*/ 2565400 w 2570812"/>
                  <a:gd name="connsiteY10-746" fmla="*/ 688975 h 688975"/>
                  <a:gd name="connsiteX11-747" fmla="*/ 2552700 w 2570812"/>
                  <a:gd name="connsiteY11-748" fmla="*/ 171450 h 688975"/>
                  <a:gd name="connsiteX12-749" fmla="*/ 2466975 w 2570812"/>
                  <a:gd name="connsiteY12-750" fmla="*/ 95250 h 688975"/>
                  <a:gd name="connsiteX13-751" fmla="*/ 511175 w 2570812"/>
                  <a:gd name="connsiteY13-752" fmla="*/ 184150 h 688975"/>
                  <a:gd name="connsiteX14-753" fmla="*/ 180975 w 2570812"/>
                  <a:gd name="connsiteY14-754" fmla="*/ 0 h 688975"/>
                  <a:gd name="connsiteX0-755" fmla="*/ 180975 w 2570812"/>
                  <a:gd name="connsiteY0-756" fmla="*/ 0 h 688975"/>
                  <a:gd name="connsiteX1-757" fmla="*/ 6350 w 2570812"/>
                  <a:gd name="connsiteY1-758" fmla="*/ 152400 h 688975"/>
                  <a:gd name="connsiteX2-759" fmla="*/ 9525 w 2570812"/>
                  <a:gd name="connsiteY2-760" fmla="*/ 241300 h 688975"/>
                  <a:gd name="connsiteX3-761" fmla="*/ 2460625 w 2570812"/>
                  <a:gd name="connsiteY3-762" fmla="*/ 247650 h 688975"/>
                  <a:gd name="connsiteX4-763" fmla="*/ 2454275 w 2570812"/>
                  <a:gd name="connsiteY4-764" fmla="*/ 552450 h 688975"/>
                  <a:gd name="connsiteX5-765" fmla="*/ 66675 w 2570812"/>
                  <a:gd name="connsiteY5-766" fmla="*/ 565150 h 688975"/>
                  <a:gd name="connsiteX6-767" fmla="*/ 88900 w 2570812"/>
                  <a:gd name="connsiteY6-768" fmla="*/ 568325 h 688975"/>
                  <a:gd name="connsiteX7-769" fmla="*/ 92075 w 2570812"/>
                  <a:gd name="connsiteY7-770" fmla="*/ 520700 h 688975"/>
                  <a:gd name="connsiteX8-771" fmla="*/ 0 w 2570812"/>
                  <a:gd name="connsiteY8-772" fmla="*/ 593725 h 688975"/>
                  <a:gd name="connsiteX9-773" fmla="*/ 6350 w 2570812"/>
                  <a:gd name="connsiteY9-774" fmla="*/ 688975 h 688975"/>
                  <a:gd name="connsiteX10-775" fmla="*/ 2565400 w 2570812"/>
                  <a:gd name="connsiteY10-776" fmla="*/ 688975 h 688975"/>
                  <a:gd name="connsiteX11-777" fmla="*/ 2552700 w 2570812"/>
                  <a:gd name="connsiteY11-778" fmla="*/ 171450 h 688975"/>
                  <a:gd name="connsiteX12-779" fmla="*/ 2466975 w 2570812"/>
                  <a:gd name="connsiteY12-780" fmla="*/ 95250 h 688975"/>
                  <a:gd name="connsiteX13-781" fmla="*/ 511175 w 2570812"/>
                  <a:gd name="connsiteY13-782" fmla="*/ 184150 h 688975"/>
                  <a:gd name="connsiteX14-783" fmla="*/ 180975 w 2570812"/>
                  <a:gd name="connsiteY14-784" fmla="*/ 0 h 688975"/>
                  <a:gd name="connsiteX0-785" fmla="*/ 180975 w 2570812"/>
                  <a:gd name="connsiteY0-786" fmla="*/ 0 h 688975"/>
                  <a:gd name="connsiteX1-787" fmla="*/ 6350 w 2570812"/>
                  <a:gd name="connsiteY1-788" fmla="*/ 152400 h 688975"/>
                  <a:gd name="connsiteX2-789" fmla="*/ 9525 w 2570812"/>
                  <a:gd name="connsiteY2-790" fmla="*/ 241300 h 688975"/>
                  <a:gd name="connsiteX3-791" fmla="*/ 2460625 w 2570812"/>
                  <a:gd name="connsiteY3-792" fmla="*/ 247650 h 688975"/>
                  <a:gd name="connsiteX4-793" fmla="*/ 2457450 w 2570812"/>
                  <a:gd name="connsiteY4-794" fmla="*/ 561975 h 688975"/>
                  <a:gd name="connsiteX5-795" fmla="*/ 66675 w 2570812"/>
                  <a:gd name="connsiteY5-796" fmla="*/ 565150 h 688975"/>
                  <a:gd name="connsiteX6-797" fmla="*/ 88900 w 2570812"/>
                  <a:gd name="connsiteY6-798" fmla="*/ 568325 h 688975"/>
                  <a:gd name="connsiteX7-799" fmla="*/ 92075 w 2570812"/>
                  <a:gd name="connsiteY7-800" fmla="*/ 520700 h 688975"/>
                  <a:gd name="connsiteX8-801" fmla="*/ 0 w 2570812"/>
                  <a:gd name="connsiteY8-802" fmla="*/ 593725 h 688975"/>
                  <a:gd name="connsiteX9-803" fmla="*/ 6350 w 2570812"/>
                  <a:gd name="connsiteY9-804" fmla="*/ 688975 h 688975"/>
                  <a:gd name="connsiteX10-805" fmla="*/ 2565400 w 2570812"/>
                  <a:gd name="connsiteY10-806" fmla="*/ 688975 h 688975"/>
                  <a:gd name="connsiteX11-807" fmla="*/ 2552700 w 2570812"/>
                  <a:gd name="connsiteY11-808" fmla="*/ 171450 h 688975"/>
                  <a:gd name="connsiteX12-809" fmla="*/ 2466975 w 2570812"/>
                  <a:gd name="connsiteY12-810" fmla="*/ 95250 h 688975"/>
                  <a:gd name="connsiteX13-811" fmla="*/ 511175 w 2570812"/>
                  <a:gd name="connsiteY13-812" fmla="*/ 184150 h 688975"/>
                  <a:gd name="connsiteX14-813" fmla="*/ 180975 w 2570812"/>
                  <a:gd name="connsiteY14-814" fmla="*/ 0 h 688975"/>
                  <a:gd name="connsiteX0-815" fmla="*/ 180975 w 2570812"/>
                  <a:gd name="connsiteY0-816" fmla="*/ 0 h 688975"/>
                  <a:gd name="connsiteX1-817" fmla="*/ 6350 w 2570812"/>
                  <a:gd name="connsiteY1-818" fmla="*/ 152400 h 688975"/>
                  <a:gd name="connsiteX2-819" fmla="*/ 9525 w 2570812"/>
                  <a:gd name="connsiteY2-820" fmla="*/ 241300 h 688975"/>
                  <a:gd name="connsiteX3-821" fmla="*/ 2460625 w 2570812"/>
                  <a:gd name="connsiteY3-822" fmla="*/ 247650 h 688975"/>
                  <a:gd name="connsiteX4-823" fmla="*/ 2457450 w 2570812"/>
                  <a:gd name="connsiteY4-824" fmla="*/ 561975 h 688975"/>
                  <a:gd name="connsiteX5-825" fmla="*/ 66675 w 2570812"/>
                  <a:gd name="connsiteY5-826" fmla="*/ 565150 h 688975"/>
                  <a:gd name="connsiteX6-827" fmla="*/ 88900 w 2570812"/>
                  <a:gd name="connsiteY6-828" fmla="*/ 568325 h 688975"/>
                  <a:gd name="connsiteX7-829" fmla="*/ 92075 w 2570812"/>
                  <a:gd name="connsiteY7-830" fmla="*/ 520700 h 688975"/>
                  <a:gd name="connsiteX8-831" fmla="*/ 0 w 2570812"/>
                  <a:gd name="connsiteY8-832" fmla="*/ 593725 h 688975"/>
                  <a:gd name="connsiteX9-833" fmla="*/ 6350 w 2570812"/>
                  <a:gd name="connsiteY9-834" fmla="*/ 688975 h 688975"/>
                  <a:gd name="connsiteX10-835" fmla="*/ 2565400 w 2570812"/>
                  <a:gd name="connsiteY10-836" fmla="*/ 688975 h 688975"/>
                  <a:gd name="connsiteX11-837" fmla="*/ 2552700 w 2570812"/>
                  <a:gd name="connsiteY11-838" fmla="*/ 171450 h 688975"/>
                  <a:gd name="connsiteX12-839" fmla="*/ 2466975 w 2570812"/>
                  <a:gd name="connsiteY12-840" fmla="*/ 95250 h 688975"/>
                  <a:gd name="connsiteX13-841" fmla="*/ 485775 w 2570812"/>
                  <a:gd name="connsiteY13-842" fmla="*/ 171450 h 688975"/>
                  <a:gd name="connsiteX14-843" fmla="*/ 180975 w 2570812"/>
                  <a:gd name="connsiteY14-844" fmla="*/ 0 h 688975"/>
                  <a:gd name="connsiteX0-845" fmla="*/ 180975 w 2570812"/>
                  <a:gd name="connsiteY0-846" fmla="*/ 0 h 688975"/>
                  <a:gd name="connsiteX1-847" fmla="*/ 6350 w 2570812"/>
                  <a:gd name="connsiteY1-848" fmla="*/ 152400 h 688975"/>
                  <a:gd name="connsiteX2-849" fmla="*/ 9525 w 2570812"/>
                  <a:gd name="connsiteY2-850" fmla="*/ 241300 h 688975"/>
                  <a:gd name="connsiteX3-851" fmla="*/ 2460625 w 2570812"/>
                  <a:gd name="connsiteY3-852" fmla="*/ 247650 h 688975"/>
                  <a:gd name="connsiteX4-853" fmla="*/ 2457450 w 2570812"/>
                  <a:gd name="connsiteY4-854" fmla="*/ 561975 h 688975"/>
                  <a:gd name="connsiteX5-855" fmla="*/ 66675 w 2570812"/>
                  <a:gd name="connsiteY5-856" fmla="*/ 565150 h 688975"/>
                  <a:gd name="connsiteX6-857" fmla="*/ 88900 w 2570812"/>
                  <a:gd name="connsiteY6-858" fmla="*/ 568325 h 688975"/>
                  <a:gd name="connsiteX7-859" fmla="*/ 92075 w 2570812"/>
                  <a:gd name="connsiteY7-860" fmla="*/ 520700 h 688975"/>
                  <a:gd name="connsiteX8-861" fmla="*/ 0 w 2570812"/>
                  <a:gd name="connsiteY8-862" fmla="*/ 593725 h 688975"/>
                  <a:gd name="connsiteX9-863" fmla="*/ 6350 w 2570812"/>
                  <a:gd name="connsiteY9-864" fmla="*/ 688975 h 688975"/>
                  <a:gd name="connsiteX10-865" fmla="*/ 2565400 w 2570812"/>
                  <a:gd name="connsiteY10-866" fmla="*/ 688975 h 688975"/>
                  <a:gd name="connsiteX11-867" fmla="*/ 2552700 w 2570812"/>
                  <a:gd name="connsiteY11-868" fmla="*/ 171450 h 688975"/>
                  <a:gd name="connsiteX12-869" fmla="*/ 2466975 w 2570812"/>
                  <a:gd name="connsiteY12-870" fmla="*/ 95250 h 688975"/>
                  <a:gd name="connsiteX13-871" fmla="*/ 180975 w 2570812"/>
                  <a:gd name="connsiteY13-872" fmla="*/ 0 h 688975"/>
                  <a:gd name="connsiteX0-873" fmla="*/ 180975 w 2570812"/>
                  <a:gd name="connsiteY0-874" fmla="*/ 31750 h 720725"/>
                  <a:gd name="connsiteX1-875" fmla="*/ 6350 w 2570812"/>
                  <a:gd name="connsiteY1-876" fmla="*/ 184150 h 720725"/>
                  <a:gd name="connsiteX2-877" fmla="*/ 9525 w 2570812"/>
                  <a:gd name="connsiteY2-878" fmla="*/ 273050 h 720725"/>
                  <a:gd name="connsiteX3-879" fmla="*/ 2460625 w 2570812"/>
                  <a:gd name="connsiteY3-880" fmla="*/ 279400 h 720725"/>
                  <a:gd name="connsiteX4-881" fmla="*/ 2457450 w 2570812"/>
                  <a:gd name="connsiteY4-882" fmla="*/ 593725 h 720725"/>
                  <a:gd name="connsiteX5-883" fmla="*/ 66675 w 2570812"/>
                  <a:gd name="connsiteY5-884" fmla="*/ 596900 h 720725"/>
                  <a:gd name="connsiteX6-885" fmla="*/ 88900 w 2570812"/>
                  <a:gd name="connsiteY6-886" fmla="*/ 600075 h 720725"/>
                  <a:gd name="connsiteX7-887" fmla="*/ 92075 w 2570812"/>
                  <a:gd name="connsiteY7-888" fmla="*/ 552450 h 720725"/>
                  <a:gd name="connsiteX8-889" fmla="*/ 0 w 2570812"/>
                  <a:gd name="connsiteY8-890" fmla="*/ 625475 h 720725"/>
                  <a:gd name="connsiteX9-891" fmla="*/ 6350 w 2570812"/>
                  <a:gd name="connsiteY9-892" fmla="*/ 720725 h 720725"/>
                  <a:gd name="connsiteX10-893" fmla="*/ 2565400 w 2570812"/>
                  <a:gd name="connsiteY10-894" fmla="*/ 720725 h 720725"/>
                  <a:gd name="connsiteX11-895" fmla="*/ 2552700 w 2570812"/>
                  <a:gd name="connsiteY11-896" fmla="*/ 203200 h 720725"/>
                  <a:gd name="connsiteX12-897" fmla="*/ 2336800 w 2570812"/>
                  <a:gd name="connsiteY12-898" fmla="*/ 0 h 720725"/>
                  <a:gd name="connsiteX13-899" fmla="*/ 180975 w 2570812"/>
                  <a:gd name="connsiteY13-900" fmla="*/ 31750 h 720725"/>
                  <a:gd name="connsiteX0-901" fmla="*/ 180975 w 2570812"/>
                  <a:gd name="connsiteY0-902" fmla="*/ 0 h 688975"/>
                  <a:gd name="connsiteX1-903" fmla="*/ 6350 w 2570812"/>
                  <a:gd name="connsiteY1-904" fmla="*/ 152400 h 688975"/>
                  <a:gd name="connsiteX2-905" fmla="*/ 9525 w 2570812"/>
                  <a:gd name="connsiteY2-906" fmla="*/ 241300 h 688975"/>
                  <a:gd name="connsiteX3-907" fmla="*/ 2460625 w 2570812"/>
                  <a:gd name="connsiteY3-908" fmla="*/ 247650 h 688975"/>
                  <a:gd name="connsiteX4-909" fmla="*/ 2457450 w 2570812"/>
                  <a:gd name="connsiteY4-910" fmla="*/ 561975 h 688975"/>
                  <a:gd name="connsiteX5-911" fmla="*/ 66675 w 2570812"/>
                  <a:gd name="connsiteY5-912" fmla="*/ 565150 h 688975"/>
                  <a:gd name="connsiteX6-913" fmla="*/ 88900 w 2570812"/>
                  <a:gd name="connsiteY6-914" fmla="*/ 568325 h 688975"/>
                  <a:gd name="connsiteX7-915" fmla="*/ 92075 w 2570812"/>
                  <a:gd name="connsiteY7-916" fmla="*/ 520700 h 688975"/>
                  <a:gd name="connsiteX8-917" fmla="*/ 0 w 2570812"/>
                  <a:gd name="connsiteY8-918" fmla="*/ 593725 h 688975"/>
                  <a:gd name="connsiteX9-919" fmla="*/ 6350 w 2570812"/>
                  <a:gd name="connsiteY9-920" fmla="*/ 688975 h 688975"/>
                  <a:gd name="connsiteX10-921" fmla="*/ 2565400 w 2570812"/>
                  <a:gd name="connsiteY10-922" fmla="*/ 688975 h 688975"/>
                  <a:gd name="connsiteX11-923" fmla="*/ 2552700 w 2570812"/>
                  <a:gd name="connsiteY11-924" fmla="*/ 171450 h 688975"/>
                  <a:gd name="connsiteX12-925" fmla="*/ 2352675 w 2570812"/>
                  <a:gd name="connsiteY12-926" fmla="*/ 19050 h 688975"/>
                  <a:gd name="connsiteX13-927" fmla="*/ 180975 w 2570812"/>
                  <a:gd name="connsiteY13-928" fmla="*/ 0 h 688975"/>
                  <a:gd name="connsiteX0-929" fmla="*/ 225425 w 2570812"/>
                  <a:gd name="connsiteY0-930" fmla="*/ 0 h 714375"/>
                  <a:gd name="connsiteX1-931" fmla="*/ 6350 w 2570812"/>
                  <a:gd name="connsiteY1-932" fmla="*/ 177800 h 714375"/>
                  <a:gd name="connsiteX2-933" fmla="*/ 9525 w 2570812"/>
                  <a:gd name="connsiteY2-934" fmla="*/ 266700 h 714375"/>
                  <a:gd name="connsiteX3-935" fmla="*/ 2460625 w 2570812"/>
                  <a:gd name="connsiteY3-936" fmla="*/ 273050 h 714375"/>
                  <a:gd name="connsiteX4-937" fmla="*/ 2457450 w 2570812"/>
                  <a:gd name="connsiteY4-938" fmla="*/ 587375 h 714375"/>
                  <a:gd name="connsiteX5-939" fmla="*/ 66675 w 2570812"/>
                  <a:gd name="connsiteY5-940" fmla="*/ 590550 h 714375"/>
                  <a:gd name="connsiteX6-941" fmla="*/ 88900 w 2570812"/>
                  <a:gd name="connsiteY6-942" fmla="*/ 593725 h 714375"/>
                  <a:gd name="connsiteX7-943" fmla="*/ 92075 w 2570812"/>
                  <a:gd name="connsiteY7-944" fmla="*/ 546100 h 714375"/>
                  <a:gd name="connsiteX8-945" fmla="*/ 0 w 2570812"/>
                  <a:gd name="connsiteY8-946" fmla="*/ 619125 h 714375"/>
                  <a:gd name="connsiteX9-947" fmla="*/ 6350 w 2570812"/>
                  <a:gd name="connsiteY9-948" fmla="*/ 714375 h 714375"/>
                  <a:gd name="connsiteX10-949" fmla="*/ 2565400 w 2570812"/>
                  <a:gd name="connsiteY10-950" fmla="*/ 714375 h 714375"/>
                  <a:gd name="connsiteX11-951" fmla="*/ 2552700 w 2570812"/>
                  <a:gd name="connsiteY11-952" fmla="*/ 196850 h 714375"/>
                  <a:gd name="connsiteX12-953" fmla="*/ 2352675 w 2570812"/>
                  <a:gd name="connsiteY12-954" fmla="*/ 44450 h 714375"/>
                  <a:gd name="connsiteX13-955" fmla="*/ 225425 w 2570812"/>
                  <a:gd name="connsiteY13-956" fmla="*/ 0 h 714375"/>
                  <a:gd name="connsiteX0-957" fmla="*/ 225425 w 2570812"/>
                  <a:gd name="connsiteY0-958" fmla="*/ 0 h 714375"/>
                  <a:gd name="connsiteX1-959" fmla="*/ 6350 w 2570812"/>
                  <a:gd name="connsiteY1-960" fmla="*/ 177800 h 714375"/>
                  <a:gd name="connsiteX2-961" fmla="*/ 9525 w 2570812"/>
                  <a:gd name="connsiteY2-962" fmla="*/ 266700 h 714375"/>
                  <a:gd name="connsiteX3-963" fmla="*/ 2460625 w 2570812"/>
                  <a:gd name="connsiteY3-964" fmla="*/ 273050 h 714375"/>
                  <a:gd name="connsiteX4-965" fmla="*/ 2457450 w 2570812"/>
                  <a:gd name="connsiteY4-966" fmla="*/ 587375 h 714375"/>
                  <a:gd name="connsiteX5-967" fmla="*/ 66675 w 2570812"/>
                  <a:gd name="connsiteY5-968" fmla="*/ 590550 h 714375"/>
                  <a:gd name="connsiteX6-969" fmla="*/ 88900 w 2570812"/>
                  <a:gd name="connsiteY6-970" fmla="*/ 593725 h 714375"/>
                  <a:gd name="connsiteX7-971" fmla="*/ 92075 w 2570812"/>
                  <a:gd name="connsiteY7-972" fmla="*/ 546100 h 714375"/>
                  <a:gd name="connsiteX8-973" fmla="*/ 0 w 2570812"/>
                  <a:gd name="connsiteY8-974" fmla="*/ 619125 h 714375"/>
                  <a:gd name="connsiteX9-975" fmla="*/ 6350 w 2570812"/>
                  <a:gd name="connsiteY9-976" fmla="*/ 714375 h 714375"/>
                  <a:gd name="connsiteX10-977" fmla="*/ 2565400 w 2570812"/>
                  <a:gd name="connsiteY10-978" fmla="*/ 714375 h 714375"/>
                  <a:gd name="connsiteX11-979" fmla="*/ 2552700 w 2570812"/>
                  <a:gd name="connsiteY11-980" fmla="*/ 196850 h 714375"/>
                  <a:gd name="connsiteX12-981" fmla="*/ 2308225 w 2570812"/>
                  <a:gd name="connsiteY12-982" fmla="*/ 12700 h 714375"/>
                  <a:gd name="connsiteX13-983" fmla="*/ 225425 w 2570812"/>
                  <a:gd name="connsiteY13-984" fmla="*/ 0 h 714375"/>
                  <a:gd name="connsiteX0-985" fmla="*/ 225425 w 2570812"/>
                  <a:gd name="connsiteY0-986" fmla="*/ 0 h 714375"/>
                  <a:gd name="connsiteX1-987" fmla="*/ 6350 w 2570812"/>
                  <a:gd name="connsiteY1-988" fmla="*/ 177800 h 714375"/>
                  <a:gd name="connsiteX2-989" fmla="*/ 9525 w 2570812"/>
                  <a:gd name="connsiteY2-990" fmla="*/ 266700 h 714375"/>
                  <a:gd name="connsiteX3-991" fmla="*/ 2460625 w 2570812"/>
                  <a:gd name="connsiteY3-992" fmla="*/ 273050 h 714375"/>
                  <a:gd name="connsiteX4-993" fmla="*/ 2457450 w 2570812"/>
                  <a:gd name="connsiteY4-994" fmla="*/ 587375 h 714375"/>
                  <a:gd name="connsiteX5-995" fmla="*/ 66675 w 2570812"/>
                  <a:gd name="connsiteY5-996" fmla="*/ 590550 h 714375"/>
                  <a:gd name="connsiteX6-997" fmla="*/ 88900 w 2570812"/>
                  <a:gd name="connsiteY6-998" fmla="*/ 593725 h 714375"/>
                  <a:gd name="connsiteX7-999" fmla="*/ 92075 w 2570812"/>
                  <a:gd name="connsiteY7-1000" fmla="*/ 546100 h 714375"/>
                  <a:gd name="connsiteX8-1001" fmla="*/ 0 w 2570812"/>
                  <a:gd name="connsiteY8-1002" fmla="*/ 619125 h 714375"/>
                  <a:gd name="connsiteX9-1003" fmla="*/ 6350 w 2570812"/>
                  <a:gd name="connsiteY9-1004" fmla="*/ 714375 h 714375"/>
                  <a:gd name="connsiteX10-1005" fmla="*/ 2565400 w 2570812"/>
                  <a:gd name="connsiteY10-1006" fmla="*/ 714375 h 714375"/>
                  <a:gd name="connsiteX11-1007" fmla="*/ 2552700 w 2570812"/>
                  <a:gd name="connsiteY11-1008" fmla="*/ 196850 h 714375"/>
                  <a:gd name="connsiteX12-1009" fmla="*/ 2295525 w 2570812"/>
                  <a:gd name="connsiteY12-1010" fmla="*/ 0 h 714375"/>
                  <a:gd name="connsiteX13-1011" fmla="*/ 225425 w 2570812"/>
                  <a:gd name="connsiteY13-1012" fmla="*/ 0 h 714375"/>
                  <a:gd name="connsiteX0-1013" fmla="*/ 225425 w 2570812"/>
                  <a:gd name="connsiteY0-1014" fmla="*/ 0 h 714375"/>
                  <a:gd name="connsiteX1-1015" fmla="*/ 6350 w 2570812"/>
                  <a:gd name="connsiteY1-1016" fmla="*/ 177800 h 714375"/>
                  <a:gd name="connsiteX2-1017" fmla="*/ 9525 w 2570812"/>
                  <a:gd name="connsiteY2-1018" fmla="*/ 266700 h 714375"/>
                  <a:gd name="connsiteX3-1019" fmla="*/ 2460625 w 2570812"/>
                  <a:gd name="connsiteY3-1020" fmla="*/ 273050 h 714375"/>
                  <a:gd name="connsiteX4-1021" fmla="*/ 2457450 w 2570812"/>
                  <a:gd name="connsiteY4-1022" fmla="*/ 587375 h 714375"/>
                  <a:gd name="connsiteX5-1023" fmla="*/ 66675 w 2570812"/>
                  <a:gd name="connsiteY5-1024" fmla="*/ 590550 h 714375"/>
                  <a:gd name="connsiteX6-1025" fmla="*/ 88900 w 2570812"/>
                  <a:gd name="connsiteY6-1026" fmla="*/ 593725 h 714375"/>
                  <a:gd name="connsiteX7-1027" fmla="*/ 92075 w 2570812"/>
                  <a:gd name="connsiteY7-1028" fmla="*/ 546100 h 714375"/>
                  <a:gd name="connsiteX8-1029" fmla="*/ 0 w 2570812"/>
                  <a:gd name="connsiteY8-1030" fmla="*/ 619125 h 714375"/>
                  <a:gd name="connsiteX9-1031" fmla="*/ 6350 w 2570812"/>
                  <a:gd name="connsiteY9-1032" fmla="*/ 714375 h 714375"/>
                  <a:gd name="connsiteX10-1033" fmla="*/ 2565400 w 2570812"/>
                  <a:gd name="connsiteY10-1034" fmla="*/ 714375 h 714375"/>
                  <a:gd name="connsiteX11-1035" fmla="*/ 2552700 w 2570812"/>
                  <a:gd name="connsiteY11-1036" fmla="*/ 196850 h 714375"/>
                  <a:gd name="connsiteX12-1037" fmla="*/ 2295525 w 2570812"/>
                  <a:gd name="connsiteY12-1038" fmla="*/ 0 h 714375"/>
                  <a:gd name="connsiteX13-1039" fmla="*/ 225425 w 2570812"/>
                  <a:gd name="connsiteY13-1040" fmla="*/ 0 h 714375"/>
                  <a:gd name="connsiteX0-1041" fmla="*/ 225425 w 2573535"/>
                  <a:gd name="connsiteY0-1042" fmla="*/ 0 h 714375"/>
                  <a:gd name="connsiteX1-1043" fmla="*/ 6350 w 2573535"/>
                  <a:gd name="connsiteY1-1044" fmla="*/ 177800 h 714375"/>
                  <a:gd name="connsiteX2-1045" fmla="*/ 9525 w 2573535"/>
                  <a:gd name="connsiteY2-1046" fmla="*/ 266700 h 714375"/>
                  <a:gd name="connsiteX3-1047" fmla="*/ 2460625 w 2573535"/>
                  <a:gd name="connsiteY3-1048" fmla="*/ 273050 h 714375"/>
                  <a:gd name="connsiteX4-1049" fmla="*/ 2457450 w 2573535"/>
                  <a:gd name="connsiteY4-1050" fmla="*/ 587375 h 714375"/>
                  <a:gd name="connsiteX5-1051" fmla="*/ 66675 w 2573535"/>
                  <a:gd name="connsiteY5-1052" fmla="*/ 590550 h 714375"/>
                  <a:gd name="connsiteX6-1053" fmla="*/ 88900 w 2573535"/>
                  <a:gd name="connsiteY6-1054" fmla="*/ 593725 h 714375"/>
                  <a:gd name="connsiteX7-1055" fmla="*/ 92075 w 2573535"/>
                  <a:gd name="connsiteY7-1056" fmla="*/ 546100 h 714375"/>
                  <a:gd name="connsiteX8-1057" fmla="*/ 0 w 2573535"/>
                  <a:gd name="connsiteY8-1058" fmla="*/ 619125 h 714375"/>
                  <a:gd name="connsiteX9-1059" fmla="*/ 6350 w 2573535"/>
                  <a:gd name="connsiteY9-1060" fmla="*/ 714375 h 714375"/>
                  <a:gd name="connsiteX10-1061" fmla="*/ 2565400 w 2573535"/>
                  <a:gd name="connsiteY10-1062" fmla="*/ 714375 h 714375"/>
                  <a:gd name="connsiteX11-1063" fmla="*/ 2567732 w 2573535"/>
                  <a:gd name="connsiteY11-1064" fmla="*/ 201861 h 714375"/>
                  <a:gd name="connsiteX12-1065" fmla="*/ 2295525 w 2573535"/>
                  <a:gd name="connsiteY12-1066" fmla="*/ 0 h 714375"/>
                  <a:gd name="connsiteX13-1067" fmla="*/ 225425 w 2573535"/>
                  <a:gd name="connsiteY13-1068" fmla="*/ 0 h 714375"/>
                  <a:gd name="connsiteX0-1069" fmla="*/ 225425 w 2575177"/>
                  <a:gd name="connsiteY0-1070" fmla="*/ 0 h 714375"/>
                  <a:gd name="connsiteX1-1071" fmla="*/ 6350 w 2575177"/>
                  <a:gd name="connsiteY1-1072" fmla="*/ 177800 h 714375"/>
                  <a:gd name="connsiteX2-1073" fmla="*/ 9525 w 2575177"/>
                  <a:gd name="connsiteY2-1074" fmla="*/ 266700 h 714375"/>
                  <a:gd name="connsiteX3-1075" fmla="*/ 2460625 w 2575177"/>
                  <a:gd name="connsiteY3-1076" fmla="*/ 273050 h 714375"/>
                  <a:gd name="connsiteX4-1077" fmla="*/ 2457450 w 2575177"/>
                  <a:gd name="connsiteY4-1078" fmla="*/ 587375 h 714375"/>
                  <a:gd name="connsiteX5-1079" fmla="*/ 66675 w 2575177"/>
                  <a:gd name="connsiteY5-1080" fmla="*/ 590550 h 714375"/>
                  <a:gd name="connsiteX6-1081" fmla="*/ 88900 w 2575177"/>
                  <a:gd name="connsiteY6-1082" fmla="*/ 593725 h 714375"/>
                  <a:gd name="connsiteX7-1083" fmla="*/ 92075 w 2575177"/>
                  <a:gd name="connsiteY7-1084" fmla="*/ 546100 h 714375"/>
                  <a:gd name="connsiteX8-1085" fmla="*/ 0 w 2575177"/>
                  <a:gd name="connsiteY8-1086" fmla="*/ 619125 h 714375"/>
                  <a:gd name="connsiteX9-1087" fmla="*/ 6350 w 2575177"/>
                  <a:gd name="connsiteY9-1088" fmla="*/ 714375 h 714375"/>
                  <a:gd name="connsiteX10-1089" fmla="*/ 2565400 w 2575177"/>
                  <a:gd name="connsiteY10-1090" fmla="*/ 714375 h 714375"/>
                  <a:gd name="connsiteX11-1091" fmla="*/ 2572743 w 2575177"/>
                  <a:gd name="connsiteY11-1092" fmla="*/ 201861 h 714375"/>
                  <a:gd name="connsiteX12-1093" fmla="*/ 2295525 w 2575177"/>
                  <a:gd name="connsiteY12-1094" fmla="*/ 0 h 714375"/>
                  <a:gd name="connsiteX13-1095" fmla="*/ 225425 w 2575177"/>
                  <a:gd name="connsiteY13-1096" fmla="*/ 0 h 714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accent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6" name="Rectangle 22"/>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1" fmla="*/ 0 w 2376264"/>
                  <a:gd name="connsiteY0-2" fmla="*/ 0 h 321543"/>
                  <a:gd name="connsiteX1-3" fmla="*/ 2376264 w 2376264"/>
                  <a:gd name="connsiteY1-4" fmla="*/ 0 h 321543"/>
                  <a:gd name="connsiteX2-5" fmla="*/ 2376264 w 2376264"/>
                  <a:gd name="connsiteY2-6" fmla="*/ 321543 h 321543"/>
                  <a:gd name="connsiteX3-7" fmla="*/ 0 w 2376264"/>
                  <a:gd name="connsiteY3-8" fmla="*/ 321543 h 321543"/>
                  <a:gd name="connsiteX4-9" fmla="*/ 0 w 2376264"/>
                  <a:gd name="connsiteY4-10" fmla="*/ 0 h 321543"/>
                  <a:gd name="connsiteX0-11" fmla="*/ 0 w 2376264"/>
                  <a:gd name="connsiteY0-12" fmla="*/ 0 h 321543"/>
                  <a:gd name="connsiteX1-13" fmla="*/ 2376264 w 2376264"/>
                  <a:gd name="connsiteY1-14" fmla="*/ 0 h 321543"/>
                  <a:gd name="connsiteX2-15" fmla="*/ 2376264 w 2376264"/>
                  <a:gd name="connsiteY2-16" fmla="*/ 321543 h 321543"/>
                  <a:gd name="connsiteX3-17" fmla="*/ 0 w 2376264"/>
                  <a:gd name="connsiteY3-18" fmla="*/ 321543 h 321543"/>
                  <a:gd name="connsiteX4-19" fmla="*/ 0 w 2376264"/>
                  <a:gd name="connsiteY4-20" fmla="*/ 0 h 321543"/>
                  <a:gd name="connsiteX0-21" fmla="*/ 0 w 2376264"/>
                  <a:gd name="connsiteY0-22" fmla="*/ 0 h 321543"/>
                  <a:gd name="connsiteX1-23" fmla="*/ 2376264 w 2376264"/>
                  <a:gd name="connsiteY1-24" fmla="*/ 0 h 321543"/>
                  <a:gd name="connsiteX2-25" fmla="*/ 2376264 w 2376264"/>
                  <a:gd name="connsiteY2-26" fmla="*/ 321543 h 321543"/>
                  <a:gd name="connsiteX3-27" fmla="*/ 0 w 2376264"/>
                  <a:gd name="connsiteY3-28" fmla="*/ 321543 h 321543"/>
                  <a:gd name="connsiteX4-29" fmla="*/ 0 w 2376264"/>
                  <a:gd name="connsiteY4-30" fmla="*/ 0 h 321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9" name="Group 8"/>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13" name="Freeform 24"/>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1" fmla="*/ 190500 w 2559050"/>
                  <a:gd name="connsiteY0-2" fmla="*/ 0 h 698500"/>
                  <a:gd name="connsiteX1-3" fmla="*/ 0 w 2559050"/>
                  <a:gd name="connsiteY1-4" fmla="*/ 152400 h 698500"/>
                  <a:gd name="connsiteX2-5" fmla="*/ 19050 w 2559050"/>
                  <a:gd name="connsiteY2-6" fmla="*/ 241300 h 698500"/>
                  <a:gd name="connsiteX3-7" fmla="*/ 2501900 w 2559050"/>
                  <a:gd name="connsiteY3-8" fmla="*/ 241300 h 698500"/>
                  <a:gd name="connsiteX4-9" fmla="*/ 2470150 w 2559050"/>
                  <a:gd name="connsiteY4-10" fmla="*/ 552450 h 698500"/>
                  <a:gd name="connsiteX5-11" fmla="*/ 76200 w 2559050"/>
                  <a:gd name="connsiteY5-12" fmla="*/ 565150 h 698500"/>
                  <a:gd name="connsiteX6-13" fmla="*/ 101600 w 2559050"/>
                  <a:gd name="connsiteY6-14" fmla="*/ 520700 h 698500"/>
                  <a:gd name="connsiteX7-15" fmla="*/ 6350 w 2559050"/>
                  <a:gd name="connsiteY7-16" fmla="*/ 577850 h 698500"/>
                  <a:gd name="connsiteX8-17" fmla="*/ 44450 w 2559050"/>
                  <a:gd name="connsiteY8-18" fmla="*/ 666750 h 698500"/>
                  <a:gd name="connsiteX9-19" fmla="*/ 2400300 w 2559050"/>
                  <a:gd name="connsiteY9-20" fmla="*/ 692150 h 698500"/>
                  <a:gd name="connsiteX10-21" fmla="*/ 2432050 w 2559050"/>
                  <a:gd name="connsiteY10-22" fmla="*/ 666750 h 698500"/>
                  <a:gd name="connsiteX11-23" fmla="*/ 2501900 w 2559050"/>
                  <a:gd name="connsiteY11-24" fmla="*/ 698500 h 698500"/>
                  <a:gd name="connsiteX12-25" fmla="*/ 2552700 w 2559050"/>
                  <a:gd name="connsiteY12-26" fmla="*/ 685800 h 698500"/>
                  <a:gd name="connsiteX13-27" fmla="*/ 2559050 w 2559050"/>
                  <a:gd name="connsiteY13-28" fmla="*/ 158750 h 698500"/>
                  <a:gd name="connsiteX14-29" fmla="*/ 2476500 w 2559050"/>
                  <a:gd name="connsiteY14-30" fmla="*/ 95250 h 698500"/>
                  <a:gd name="connsiteX15-31" fmla="*/ 520700 w 2559050"/>
                  <a:gd name="connsiteY15-32" fmla="*/ 184150 h 698500"/>
                  <a:gd name="connsiteX16-33" fmla="*/ 190500 w 2559050"/>
                  <a:gd name="connsiteY16-34" fmla="*/ 0 h 698500"/>
                  <a:gd name="connsiteX0-35" fmla="*/ 184150 w 2552700"/>
                  <a:gd name="connsiteY0-36" fmla="*/ 0 h 698500"/>
                  <a:gd name="connsiteX1-37" fmla="*/ 9525 w 2552700"/>
                  <a:gd name="connsiteY1-38" fmla="*/ 152400 h 698500"/>
                  <a:gd name="connsiteX2-39" fmla="*/ 12700 w 2552700"/>
                  <a:gd name="connsiteY2-40" fmla="*/ 241300 h 698500"/>
                  <a:gd name="connsiteX3-41" fmla="*/ 2495550 w 2552700"/>
                  <a:gd name="connsiteY3-42" fmla="*/ 241300 h 698500"/>
                  <a:gd name="connsiteX4-43" fmla="*/ 2463800 w 2552700"/>
                  <a:gd name="connsiteY4-44" fmla="*/ 552450 h 698500"/>
                  <a:gd name="connsiteX5-45" fmla="*/ 69850 w 2552700"/>
                  <a:gd name="connsiteY5-46" fmla="*/ 565150 h 698500"/>
                  <a:gd name="connsiteX6-47" fmla="*/ 95250 w 2552700"/>
                  <a:gd name="connsiteY6-48" fmla="*/ 520700 h 698500"/>
                  <a:gd name="connsiteX7-49" fmla="*/ 0 w 2552700"/>
                  <a:gd name="connsiteY7-50" fmla="*/ 577850 h 698500"/>
                  <a:gd name="connsiteX8-51" fmla="*/ 38100 w 2552700"/>
                  <a:gd name="connsiteY8-52" fmla="*/ 666750 h 698500"/>
                  <a:gd name="connsiteX9-53" fmla="*/ 2393950 w 2552700"/>
                  <a:gd name="connsiteY9-54" fmla="*/ 692150 h 698500"/>
                  <a:gd name="connsiteX10-55" fmla="*/ 2425700 w 2552700"/>
                  <a:gd name="connsiteY10-56" fmla="*/ 666750 h 698500"/>
                  <a:gd name="connsiteX11-57" fmla="*/ 2495550 w 2552700"/>
                  <a:gd name="connsiteY11-58" fmla="*/ 698500 h 698500"/>
                  <a:gd name="connsiteX12-59" fmla="*/ 2546350 w 2552700"/>
                  <a:gd name="connsiteY12-60" fmla="*/ 685800 h 698500"/>
                  <a:gd name="connsiteX13-61" fmla="*/ 2552700 w 2552700"/>
                  <a:gd name="connsiteY13-62" fmla="*/ 158750 h 698500"/>
                  <a:gd name="connsiteX14-63" fmla="*/ 2470150 w 2552700"/>
                  <a:gd name="connsiteY14-64" fmla="*/ 95250 h 698500"/>
                  <a:gd name="connsiteX15-65" fmla="*/ 514350 w 2552700"/>
                  <a:gd name="connsiteY15-66" fmla="*/ 184150 h 698500"/>
                  <a:gd name="connsiteX16-67" fmla="*/ 184150 w 2552700"/>
                  <a:gd name="connsiteY16-68" fmla="*/ 0 h 698500"/>
                  <a:gd name="connsiteX0-69" fmla="*/ 184150 w 2571750"/>
                  <a:gd name="connsiteY0-70" fmla="*/ 0 h 698500"/>
                  <a:gd name="connsiteX1-71" fmla="*/ 9525 w 2571750"/>
                  <a:gd name="connsiteY1-72" fmla="*/ 152400 h 698500"/>
                  <a:gd name="connsiteX2-73" fmla="*/ 12700 w 2571750"/>
                  <a:gd name="connsiteY2-74" fmla="*/ 241300 h 698500"/>
                  <a:gd name="connsiteX3-75" fmla="*/ 2495550 w 2571750"/>
                  <a:gd name="connsiteY3-76" fmla="*/ 241300 h 698500"/>
                  <a:gd name="connsiteX4-77" fmla="*/ 2463800 w 2571750"/>
                  <a:gd name="connsiteY4-78" fmla="*/ 552450 h 698500"/>
                  <a:gd name="connsiteX5-79" fmla="*/ 69850 w 2571750"/>
                  <a:gd name="connsiteY5-80" fmla="*/ 565150 h 698500"/>
                  <a:gd name="connsiteX6-81" fmla="*/ 95250 w 2571750"/>
                  <a:gd name="connsiteY6-82" fmla="*/ 520700 h 698500"/>
                  <a:gd name="connsiteX7-83" fmla="*/ 0 w 2571750"/>
                  <a:gd name="connsiteY7-84" fmla="*/ 577850 h 698500"/>
                  <a:gd name="connsiteX8-85" fmla="*/ 38100 w 2571750"/>
                  <a:gd name="connsiteY8-86" fmla="*/ 666750 h 698500"/>
                  <a:gd name="connsiteX9-87" fmla="*/ 2393950 w 2571750"/>
                  <a:gd name="connsiteY9-88" fmla="*/ 692150 h 698500"/>
                  <a:gd name="connsiteX10-89" fmla="*/ 2425700 w 2571750"/>
                  <a:gd name="connsiteY10-90" fmla="*/ 666750 h 698500"/>
                  <a:gd name="connsiteX11-91" fmla="*/ 2495550 w 2571750"/>
                  <a:gd name="connsiteY11-92" fmla="*/ 698500 h 698500"/>
                  <a:gd name="connsiteX12-93" fmla="*/ 2546350 w 2571750"/>
                  <a:gd name="connsiteY12-94" fmla="*/ 685800 h 698500"/>
                  <a:gd name="connsiteX13-95" fmla="*/ 2571750 w 2571750"/>
                  <a:gd name="connsiteY13-96" fmla="*/ 193675 h 698500"/>
                  <a:gd name="connsiteX14-97" fmla="*/ 2470150 w 2571750"/>
                  <a:gd name="connsiteY14-98" fmla="*/ 95250 h 698500"/>
                  <a:gd name="connsiteX15-99" fmla="*/ 514350 w 2571750"/>
                  <a:gd name="connsiteY15-100" fmla="*/ 184150 h 698500"/>
                  <a:gd name="connsiteX16-101" fmla="*/ 184150 w 2571750"/>
                  <a:gd name="connsiteY16-102" fmla="*/ 0 h 698500"/>
                  <a:gd name="connsiteX0-103" fmla="*/ 184150 w 2555875"/>
                  <a:gd name="connsiteY0-104" fmla="*/ 0 h 698500"/>
                  <a:gd name="connsiteX1-105" fmla="*/ 9525 w 2555875"/>
                  <a:gd name="connsiteY1-106" fmla="*/ 152400 h 698500"/>
                  <a:gd name="connsiteX2-107" fmla="*/ 12700 w 2555875"/>
                  <a:gd name="connsiteY2-108" fmla="*/ 241300 h 698500"/>
                  <a:gd name="connsiteX3-109" fmla="*/ 2495550 w 2555875"/>
                  <a:gd name="connsiteY3-110" fmla="*/ 241300 h 698500"/>
                  <a:gd name="connsiteX4-111" fmla="*/ 2463800 w 2555875"/>
                  <a:gd name="connsiteY4-112" fmla="*/ 552450 h 698500"/>
                  <a:gd name="connsiteX5-113" fmla="*/ 69850 w 2555875"/>
                  <a:gd name="connsiteY5-114" fmla="*/ 565150 h 698500"/>
                  <a:gd name="connsiteX6-115" fmla="*/ 95250 w 2555875"/>
                  <a:gd name="connsiteY6-116" fmla="*/ 520700 h 698500"/>
                  <a:gd name="connsiteX7-117" fmla="*/ 0 w 2555875"/>
                  <a:gd name="connsiteY7-118" fmla="*/ 577850 h 698500"/>
                  <a:gd name="connsiteX8-119" fmla="*/ 38100 w 2555875"/>
                  <a:gd name="connsiteY8-120" fmla="*/ 666750 h 698500"/>
                  <a:gd name="connsiteX9-121" fmla="*/ 2393950 w 2555875"/>
                  <a:gd name="connsiteY9-122" fmla="*/ 692150 h 698500"/>
                  <a:gd name="connsiteX10-123" fmla="*/ 2425700 w 2555875"/>
                  <a:gd name="connsiteY10-124" fmla="*/ 666750 h 698500"/>
                  <a:gd name="connsiteX11-125" fmla="*/ 2495550 w 2555875"/>
                  <a:gd name="connsiteY11-126" fmla="*/ 698500 h 698500"/>
                  <a:gd name="connsiteX12-127" fmla="*/ 2546350 w 2555875"/>
                  <a:gd name="connsiteY12-128" fmla="*/ 685800 h 698500"/>
                  <a:gd name="connsiteX13-129" fmla="*/ 2555875 w 2555875"/>
                  <a:gd name="connsiteY13-130" fmla="*/ 171450 h 698500"/>
                  <a:gd name="connsiteX14-131" fmla="*/ 2470150 w 2555875"/>
                  <a:gd name="connsiteY14-132" fmla="*/ 95250 h 698500"/>
                  <a:gd name="connsiteX15-133" fmla="*/ 514350 w 2555875"/>
                  <a:gd name="connsiteY15-134" fmla="*/ 184150 h 698500"/>
                  <a:gd name="connsiteX16-135" fmla="*/ 184150 w 2555875"/>
                  <a:gd name="connsiteY16-136" fmla="*/ 0 h 698500"/>
                  <a:gd name="connsiteX0-137" fmla="*/ 184150 w 2562506"/>
                  <a:gd name="connsiteY0-138" fmla="*/ 0 h 698500"/>
                  <a:gd name="connsiteX1-139" fmla="*/ 9525 w 2562506"/>
                  <a:gd name="connsiteY1-140" fmla="*/ 152400 h 698500"/>
                  <a:gd name="connsiteX2-141" fmla="*/ 12700 w 2562506"/>
                  <a:gd name="connsiteY2-142" fmla="*/ 241300 h 698500"/>
                  <a:gd name="connsiteX3-143" fmla="*/ 2495550 w 2562506"/>
                  <a:gd name="connsiteY3-144" fmla="*/ 241300 h 698500"/>
                  <a:gd name="connsiteX4-145" fmla="*/ 2463800 w 2562506"/>
                  <a:gd name="connsiteY4-146" fmla="*/ 552450 h 698500"/>
                  <a:gd name="connsiteX5-147" fmla="*/ 69850 w 2562506"/>
                  <a:gd name="connsiteY5-148" fmla="*/ 565150 h 698500"/>
                  <a:gd name="connsiteX6-149" fmla="*/ 95250 w 2562506"/>
                  <a:gd name="connsiteY6-150" fmla="*/ 520700 h 698500"/>
                  <a:gd name="connsiteX7-151" fmla="*/ 0 w 2562506"/>
                  <a:gd name="connsiteY7-152" fmla="*/ 577850 h 698500"/>
                  <a:gd name="connsiteX8-153" fmla="*/ 38100 w 2562506"/>
                  <a:gd name="connsiteY8-154" fmla="*/ 666750 h 698500"/>
                  <a:gd name="connsiteX9-155" fmla="*/ 2393950 w 2562506"/>
                  <a:gd name="connsiteY9-156" fmla="*/ 692150 h 698500"/>
                  <a:gd name="connsiteX10-157" fmla="*/ 2425700 w 2562506"/>
                  <a:gd name="connsiteY10-158" fmla="*/ 666750 h 698500"/>
                  <a:gd name="connsiteX11-159" fmla="*/ 2495550 w 2562506"/>
                  <a:gd name="connsiteY11-160" fmla="*/ 698500 h 698500"/>
                  <a:gd name="connsiteX12-161" fmla="*/ 2562225 w 2562506"/>
                  <a:gd name="connsiteY12-162" fmla="*/ 685800 h 698500"/>
                  <a:gd name="connsiteX13-163" fmla="*/ 2555875 w 2562506"/>
                  <a:gd name="connsiteY13-164" fmla="*/ 171450 h 698500"/>
                  <a:gd name="connsiteX14-165" fmla="*/ 2470150 w 2562506"/>
                  <a:gd name="connsiteY14-166" fmla="*/ 95250 h 698500"/>
                  <a:gd name="connsiteX15-167" fmla="*/ 514350 w 2562506"/>
                  <a:gd name="connsiteY15-168" fmla="*/ 184150 h 698500"/>
                  <a:gd name="connsiteX16-169" fmla="*/ 184150 w 2562506"/>
                  <a:gd name="connsiteY16-170" fmla="*/ 0 h 698500"/>
                  <a:gd name="connsiteX0-171" fmla="*/ 184150 w 2562506"/>
                  <a:gd name="connsiteY0-172" fmla="*/ 0 h 692150"/>
                  <a:gd name="connsiteX1-173" fmla="*/ 9525 w 2562506"/>
                  <a:gd name="connsiteY1-174" fmla="*/ 152400 h 692150"/>
                  <a:gd name="connsiteX2-175" fmla="*/ 12700 w 2562506"/>
                  <a:gd name="connsiteY2-176" fmla="*/ 241300 h 692150"/>
                  <a:gd name="connsiteX3-177" fmla="*/ 2495550 w 2562506"/>
                  <a:gd name="connsiteY3-178" fmla="*/ 241300 h 692150"/>
                  <a:gd name="connsiteX4-179" fmla="*/ 2463800 w 2562506"/>
                  <a:gd name="connsiteY4-180" fmla="*/ 552450 h 692150"/>
                  <a:gd name="connsiteX5-181" fmla="*/ 69850 w 2562506"/>
                  <a:gd name="connsiteY5-182" fmla="*/ 565150 h 692150"/>
                  <a:gd name="connsiteX6-183" fmla="*/ 95250 w 2562506"/>
                  <a:gd name="connsiteY6-184" fmla="*/ 520700 h 692150"/>
                  <a:gd name="connsiteX7-185" fmla="*/ 0 w 2562506"/>
                  <a:gd name="connsiteY7-186" fmla="*/ 577850 h 692150"/>
                  <a:gd name="connsiteX8-187" fmla="*/ 38100 w 2562506"/>
                  <a:gd name="connsiteY8-188" fmla="*/ 666750 h 692150"/>
                  <a:gd name="connsiteX9-189" fmla="*/ 2393950 w 2562506"/>
                  <a:gd name="connsiteY9-190" fmla="*/ 692150 h 692150"/>
                  <a:gd name="connsiteX10-191" fmla="*/ 2425700 w 2562506"/>
                  <a:gd name="connsiteY10-192" fmla="*/ 666750 h 692150"/>
                  <a:gd name="connsiteX11-193" fmla="*/ 2479675 w 2562506"/>
                  <a:gd name="connsiteY11-194" fmla="*/ 692150 h 692150"/>
                  <a:gd name="connsiteX12-195" fmla="*/ 2562225 w 2562506"/>
                  <a:gd name="connsiteY12-196" fmla="*/ 685800 h 692150"/>
                  <a:gd name="connsiteX13-197" fmla="*/ 2555875 w 2562506"/>
                  <a:gd name="connsiteY13-198" fmla="*/ 171450 h 692150"/>
                  <a:gd name="connsiteX14-199" fmla="*/ 2470150 w 2562506"/>
                  <a:gd name="connsiteY14-200" fmla="*/ 95250 h 692150"/>
                  <a:gd name="connsiteX15-201" fmla="*/ 514350 w 2562506"/>
                  <a:gd name="connsiteY15-202" fmla="*/ 184150 h 692150"/>
                  <a:gd name="connsiteX16-203" fmla="*/ 184150 w 2562506"/>
                  <a:gd name="connsiteY16-204" fmla="*/ 0 h 692150"/>
                  <a:gd name="connsiteX0-205" fmla="*/ 184150 w 2562506"/>
                  <a:gd name="connsiteY0-206" fmla="*/ 0 h 692150"/>
                  <a:gd name="connsiteX1-207" fmla="*/ 9525 w 2562506"/>
                  <a:gd name="connsiteY1-208" fmla="*/ 152400 h 692150"/>
                  <a:gd name="connsiteX2-209" fmla="*/ 12700 w 2562506"/>
                  <a:gd name="connsiteY2-210" fmla="*/ 241300 h 692150"/>
                  <a:gd name="connsiteX3-211" fmla="*/ 2495550 w 2562506"/>
                  <a:gd name="connsiteY3-212" fmla="*/ 241300 h 692150"/>
                  <a:gd name="connsiteX4-213" fmla="*/ 2463800 w 2562506"/>
                  <a:gd name="connsiteY4-214" fmla="*/ 552450 h 692150"/>
                  <a:gd name="connsiteX5-215" fmla="*/ 69850 w 2562506"/>
                  <a:gd name="connsiteY5-216" fmla="*/ 565150 h 692150"/>
                  <a:gd name="connsiteX6-217" fmla="*/ 95250 w 2562506"/>
                  <a:gd name="connsiteY6-218" fmla="*/ 520700 h 692150"/>
                  <a:gd name="connsiteX7-219" fmla="*/ 0 w 2562506"/>
                  <a:gd name="connsiteY7-220" fmla="*/ 577850 h 692150"/>
                  <a:gd name="connsiteX8-221" fmla="*/ 38100 w 2562506"/>
                  <a:gd name="connsiteY8-222" fmla="*/ 666750 h 692150"/>
                  <a:gd name="connsiteX9-223" fmla="*/ 2393950 w 2562506"/>
                  <a:gd name="connsiteY9-224" fmla="*/ 692150 h 692150"/>
                  <a:gd name="connsiteX10-225" fmla="*/ 2435225 w 2562506"/>
                  <a:gd name="connsiteY10-226" fmla="*/ 666750 h 692150"/>
                  <a:gd name="connsiteX11-227" fmla="*/ 2479675 w 2562506"/>
                  <a:gd name="connsiteY11-228" fmla="*/ 692150 h 692150"/>
                  <a:gd name="connsiteX12-229" fmla="*/ 2562225 w 2562506"/>
                  <a:gd name="connsiteY12-230" fmla="*/ 685800 h 692150"/>
                  <a:gd name="connsiteX13-231" fmla="*/ 2555875 w 2562506"/>
                  <a:gd name="connsiteY13-232" fmla="*/ 171450 h 692150"/>
                  <a:gd name="connsiteX14-233" fmla="*/ 2470150 w 2562506"/>
                  <a:gd name="connsiteY14-234" fmla="*/ 95250 h 692150"/>
                  <a:gd name="connsiteX15-235" fmla="*/ 514350 w 2562506"/>
                  <a:gd name="connsiteY15-236" fmla="*/ 184150 h 692150"/>
                  <a:gd name="connsiteX16-237" fmla="*/ 184150 w 2562506"/>
                  <a:gd name="connsiteY16-238" fmla="*/ 0 h 692150"/>
                  <a:gd name="connsiteX0-239" fmla="*/ 184150 w 2562506"/>
                  <a:gd name="connsiteY0-240" fmla="*/ 0 h 692150"/>
                  <a:gd name="connsiteX1-241" fmla="*/ 9525 w 2562506"/>
                  <a:gd name="connsiteY1-242" fmla="*/ 152400 h 692150"/>
                  <a:gd name="connsiteX2-243" fmla="*/ 12700 w 2562506"/>
                  <a:gd name="connsiteY2-244" fmla="*/ 241300 h 692150"/>
                  <a:gd name="connsiteX3-245" fmla="*/ 2495550 w 2562506"/>
                  <a:gd name="connsiteY3-246" fmla="*/ 241300 h 692150"/>
                  <a:gd name="connsiteX4-247" fmla="*/ 2463800 w 2562506"/>
                  <a:gd name="connsiteY4-248" fmla="*/ 552450 h 692150"/>
                  <a:gd name="connsiteX5-249" fmla="*/ 69850 w 2562506"/>
                  <a:gd name="connsiteY5-250" fmla="*/ 565150 h 692150"/>
                  <a:gd name="connsiteX6-251" fmla="*/ 95250 w 2562506"/>
                  <a:gd name="connsiteY6-252" fmla="*/ 520700 h 692150"/>
                  <a:gd name="connsiteX7-253" fmla="*/ 0 w 2562506"/>
                  <a:gd name="connsiteY7-254" fmla="*/ 577850 h 692150"/>
                  <a:gd name="connsiteX8-255" fmla="*/ 9525 w 2562506"/>
                  <a:gd name="connsiteY8-256" fmla="*/ 688975 h 692150"/>
                  <a:gd name="connsiteX9-257" fmla="*/ 2393950 w 2562506"/>
                  <a:gd name="connsiteY9-258" fmla="*/ 692150 h 692150"/>
                  <a:gd name="connsiteX10-259" fmla="*/ 2435225 w 2562506"/>
                  <a:gd name="connsiteY10-260" fmla="*/ 666750 h 692150"/>
                  <a:gd name="connsiteX11-261" fmla="*/ 2479675 w 2562506"/>
                  <a:gd name="connsiteY11-262" fmla="*/ 692150 h 692150"/>
                  <a:gd name="connsiteX12-263" fmla="*/ 2562225 w 2562506"/>
                  <a:gd name="connsiteY12-264" fmla="*/ 685800 h 692150"/>
                  <a:gd name="connsiteX13-265" fmla="*/ 2555875 w 2562506"/>
                  <a:gd name="connsiteY13-266" fmla="*/ 171450 h 692150"/>
                  <a:gd name="connsiteX14-267" fmla="*/ 2470150 w 2562506"/>
                  <a:gd name="connsiteY14-268" fmla="*/ 95250 h 692150"/>
                  <a:gd name="connsiteX15-269" fmla="*/ 514350 w 2562506"/>
                  <a:gd name="connsiteY15-270" fmla="*/ 184150 h 692150"/>
                  <a:gd name="connsiteX16-271" fmla="*/ 184150 w 2562506"/>
                  <a:gd name="connsiteY16-272" fmla="*/ 0 h 692150"/>
                  <a:gd name="connsiteX0-273" fmla="*/ 180975 w 2559331"/>
                  <a:gd name="connsiteY0-274" fmla="*/ 0 h 692150"/>
                  <a:gd name="connsiteX1-275" fmla="*/ 6350 w 2559331"/>
                  <a:gd name="connsiteY1-276" fmla="*/ 152400 h 692150"/>
                  <a:gd name="connsiteX2-277" fmla="*/ 9525 w 2559331"/>
                  <a:gd name="connsiteY2-278" fmla="*/ 241300 h 692150"/>
                  <a:gd name="connsiteX3-279" fmla="*/ 2492375 w 2559331"/>
                  <a:gd name="connsiteY3-280" fmla="*/ 241300 h 692150"/>
                  <a:gd name="connsiteX4-281" fmla="*/ 2460625 w 2559331"/>
                  <a:gd name="connsiteY4-282" fmla="*/ 552450 h 692150"/>
                  <a:gd name="connsiteX5-283" fmla="*/ 66675 w 2559331"/>
                  <a:gd name="connsiteY5-284" fmla="*/ 565150 h 692150"/>
                  <a:gd name="connsiteX6-285" fmla="*/ 92075 w 2559331"/>
                  <a:gd name="connsiteY6-286" fmla="*/ 520700 h 692150"/>
                  <a:gd name="connsiteX7-287" fmla="*/ 0 w 2559331"/>
                  <a:gd name="connsiteY7-288" fmla="*/ 593725 h 692150"/>
                  <a:gd name="connsiteX8-289" fmla="*/ 6350 w 2559331"/>
                  <a:gd name="connsiteY8-290" fmla="*/ 688975 h 692150"/>
                  <a:gd name="connsiteX9-291" fmla="*/ 2390775 w 2559331"/>
                  <a:gd name="connsiteY9-292" fmla="*/ 692150 h 692150"/>
                  <a:gd name="connsiteX10-293" fmla="*/ 2432050 w 2559331"/>
                  <a:gd name="connsiteY10-294" fmla="*/ 666750 h 692150"/>
                  <a:gd name="connsiteX11-295" fmla="*/ 2476500 w 2559331"/>
                  <a:gd name="connsiteY11-296" fmla="*/ 692150 h 692150"/>
                  <a:gd name="connsiteX12-297" fmla="*/ 2559050 w 2559331"/>
                  <a:gd name="connsiteY12-298" fmla="*/ 685800 h 692150"/>
                  <a:gd name="connsiteX13-299" fmla="*/ 2552700 w 2559331"/>
                  <a:gd name="connsiteY13-300" fmla="*/ 171450 h 692150"/>
                  <a:gd name="connsiteX14-301" fmla="*/ 2466975 w 2559331"/>
                  <a:gd name="connsiteY14-302" fmla="*/ 95250 h 692150"/>
                  <a:gd name="connsiteX15-303" fmla="*/ 511175 w 2559331"/>
                  <a:gd name="connsiteY15-304" fmla="*/ 184150 h 692150"/>
                  <a:gd name="connsiteX16-305" fmla="*/ 180975 w 2559331"/>
                  <a:gd name="connsiteY16-306" fmla="*/ 0 h 692150"/>
                  <a:gd name="connsiteX0-307" fmla="*/ 180975 w 2559331"/>
                  <a:gd name="connsiteY0-308" fmla="*/ 0 h 692150"/>
                  <a:gd name="connsiteX1-309" fmla="*/ 6350 w 2559331"/>
                  <a:gd name="connsiteY1-310" fmla="*/ 152400 h 692150"/>
                  <a:gd name="connsiteX2-311" fmla="*/ 9525 w 2559331"/>
                  <a:gd name="connsiteY2-312" fmla="*/ 241300 h 692150"/>
                  <a:gd name="connsiteX3-313" fmla="*/ 2492375 w 2559331"/>
                  <a:gd name="connsiteY3-314" fmla="*/ 241300 h 692150"/>
                  <a:gd name="connsiteX4-315" fmla="*/ 2460625 w 2559331"/>
                  <a:gd name="connsiteY4-316" fmla="*/ 552450 h 692150"/>
                  <a:gd name="connsiteX5-317" fmla="*/ 66675 w 2559331"/>
                  <a:gd name="connsiteY5-318" fmla="*/ 565150 h 692150"/>
                  <a:gd name="connsiteX6-319" fmla="*/ 88900 w 2559331"/>
                  <a:gd name="connsiteY6-320" fmla="*/ 568325 h 692150"/>
                  <a:gd name="connsiteX7-321" fmla="*/ 92075 w 2559331"/>
                  <a:gd name="connsiteY7-322" fmla="*/ 520700 h 692150"/>
                  <a:gd name="connsiteX8-323" fmla="*/ 0 w 2559331"/>
                  <a:gd name="connsiteY8-324" fmla="*/ 593725 h 692150"/>
                  <a:gd name="connsiteX9-325" fmla="*/ 6350 w 2559331"/>
                  <a:gd name="connsiteY9-326" fmla="*/ 688975 h 692150"/>
                  <a:gd name="connsiteX10-327" fmla="*/ 2390775 w 2559331"/>
                  <a:gd name="connsiteY10-328" fmla="*/ 692150 h 692150"/>
                  <a:gd name="connsiteX11-329" fmla="*/ 2432050 w 2559331"/>
                  <a:gd name="connsiteY11-330" fmla="*/ 666750 h 692150"/>
                  <a:gd name="connsiteX12-331" fmla="*/ 2476500 w 2559331"/>
                  <a:gd name="connsiteY12-332" fmla="*/ 692150 h 692150"/>
                  <a:gd name="connsiteX13-333" fmla="*/ 2559050 w 2559331"/>
                  <a:gd name="connsiteY13-334" fmla="*/ 685800 h 692150"/>
                  <a:gd name="connsiteX14-335" fmla="*/ 2552700 w 2559331"/>
                  <a:gd name="connsiteY14-336" fmla="*/ 171450 h 692150"/>
                  <a:gd name="connsiteX15-337" fmla="*/ 2466975 w 2559331"/>
                  <a:gd name="connsiteY15-338" fmla="*/ 95250 h 692150"/>
                  <a:gd name="connsiteX16-339" fmla="*/ 511175 w 2559331"/>
                  <a:gd name="connsiteY16-340" fmla="*/ 184150 h 692150"/>
                  <a:gd name="connsiteX17" fmla="*/ 180975 w 2559331"/>
                  <a:gd name="connsiteY17" fmla="*/ 0 h 692150"/>
                  <a:gd name="connsiteX0-341" fmla="*/ 180975 w 2559331"/>
                  <a:gd name="connsiteY0-342" fmla="*/ 0 h 692150"/>
                  <a:gd name="connsiteX1-343" fmla="*/ 6350 w 2559331"/>
                  <a:gd name="connsiteY1-344" fmla="*/ 152400 h 692150"/>
                  <a:gd name="connsiteX2-345" fmla="*/ 9525 w 2559331"/>
                  <a:gd name="connsiteY2-346" fmla="*/ 241300 h 692150"/>
                  <a:gd name="connsiteX3-347" fmla="*/ 2454275 w 2559331"/>
                  <a:gd name="connsiteY3-348" fmla="*/ 234950 h 692150"/>
                  <a:gd name="connsiteX4-349" fmla="*/ 2460625 w 2559331"/>
                  <a:gd name="connsiteY4-350" fmla="*/ 552450 h 692150"/>
                  <a:gd name="connsiteX5-351" fmla="*/ 66675 w 2559331"/>
                  <a:gd name="connsiteY5-352" fmla="*/ 565150 h 692150"/>
                  <a:gd name="connsiteX6-353" fmla="*/ 88900 w 2559331"/>
                  <a:gd name="connsiteY6-354" fmla="*/ 568325 h 692150"/>
                  <a:gd name="connsiteX7-355" fmla="*/ 92075 w 2559331"/>
                  <a:gd name="connsiteY7-356" fmla="*/ 520700 h 692150"/>
                  <a:gd name="connsiteX8-357" fmla="*/ 0 w 2559331"/>
                  <a:gd name="connsiteY8-358" fmla="*/ 593725 h 692150"/>
                  <a:gd name="connsiteX9-359" fmla="*/ 6350 w 2559331"/>
                  <a:gd name="connsiteY9-360" fmla="*/ 688975 h 692150"/>
                  <a:gd name="connsiteX10-361" fmla="*/ 2390775 w 2559331"/>
                  <a:gd name="connsiteY10-362" fmla="*/ 692150 h 692150"/>
                  <a:gd name="connsiteX11-363" fmla="*/ 2432050 w 2559331"/>
                  <a:gd name="connsiteY11-364" fmla="*/ 666750 h 692150"/>
                  <a:gd name="connsiteX12-365" fmla="*/ 2476500 w 2559331"/>
                  <a:gd name="connsiteY12-366" fmla="*/ 692150 h 692150"/>
                  <a:gd name="connsiteX13-367" fmla="*/ 2559050 w 2559331"/>
                  <a:gd name="connsiteY13-368" fmla="*/ 685800 h 692150"/>
                  <a:gd name="connsiteX14-369" fmla="*/ 2552700 w 2559331"/>
                  <a:gd name="connsiteY14-370" fmla="*/ 171450 h 692150"/>
                  <a:gd name="connsiteX15-371" fmla="*/ 2466975 w 2559331"/>
                  <a:gd name="connsiteY15-372" fmla="*/ 95250 h 692150"/>
                  <a:gd name="connsiteX16-373" fmla="*/ 511175 w 2559331"/>
                  <a:gd name="connsiteY16-374" fmla="*/ 184150 h 692150"/>
                  <a:gd name="connsiteX17-375" fmla="*/ 180975 w 2559331"/>
                  <a:gd name="connsiteY17-376" fmla="*/ 0 h 692150"/>
                  <a:gd name="connsiteX0-377" fmla="*/ 180975 w 2559331"/>
                  <a:gd name="connsiteY0-378" fmla="*/ 0 h 692150"/>
                  <a:gd name="connsiteX1-379" fmla="*/ 6350 w 2559331"/>
                  <a:gd name="connsiteY1-380" fmla="*/ 152400 h 692150"/>
                  <a:gd name="connsiteX2-381" fmla="*/ 9525 w 2559331"/>
                  <a:gd name="connsiteY2-382" fmla="*/ 241300 h 692150"/>
                  <a:gd name="connsiteX3-383" fmla="*/ 2454275 w 2559331"/>
                  <a:gd name="connsiteY3-384" fmla="*/ 234950 h 692150"/>
                  <a:gd name="connsiteX4-385" fmla="*/ 2454275 w 2559331"/>
                  <a:gd name="connsiteY4-386" fmla="*/ 552450 h 692150"/>
                  <a:gd name="connsiteX5-387" fmla="*/ 66675 w 2559331"/>
                  <a:gd name="connsiteY5-388" fmla="*/ 565150 h 692150"/>
                  <a:gd name="connsiteX6-389" fmla="*/ 88900 w 2559331"/>
                  <a:gd name="connsiteY6-390" fmla="*/ 568325 h 692150"/>
                  <a:gd name="connsiteX7-391" fmla="*/ 92075 w 2559331"/>
                  <a:gd name="connsiteY7-392" fmla="*/ 520700 h 692150"/>
                  <a:gd name="connsiteX8-393" fmla="*/ 0 w 2559331"/>
                  <a:gd name="connsiteY8-394" fmla="*/ 593725 h 692150"/>
                  <a:gd name="connsiteX9-395" fmla="*/ 6350 w 2559331"/>
                  <a:gd name="connsiteY9-396" fmla="*/ 688975 h 692150"/>
                  <a:gd name="connsiteX10-397" fmla="*/ 2390775 w 2559331"/>
                  <a:gd name="connsiteY10-398" fmla="*/ 692150 h 692150"/>
                  <a:gd name="connsiteX11-399" fmla="*/ 2432050 w 2559331"/>
                  <a:gd name="connsiteY11-400" fmla="*/ 666750 h 692150"/>
                  <a:gd name="connsiteX12-401" fmla="*/ 2476500 w 2559331"/>
                  <a:gd name="connsiteY12-402" fmla="*/ 692150 h 692150"/>
                  <a:gd name="connsiteX13-403" fmla="*/ 2559050 w 2559331"/>
                  <a:gd name="connsiteY13-404" fmla="*/ 685800 h 692150"/>
                  <a:gd name="connsiteX14-405" fmla="*/ 2552700 w 2559331"/>
                  <a:gd name="connsiteY14-406" fmla="*/ 171450 h 692150"/>
                  <a:gd name="connsiteX15-407" fmla="*/ 2466975 w 2559331"/>
                  <a:gd name="connsiteY15-408" fmla="*/ 95250 h 692150"/>
                  <a:gd name="connsiteX16-409" fmla="*/ 511175 w 2559331"/>
                  <a:gd name="connsiteY16-410" fmla="*/ 184150 h 692150"/>
                  <a:gd name="connsiteX17-411" fmla="*/ 180975 w 2559331"/>
                  <a:gd name="connsiteY17-412" fmla="*/ 0 h 692150"/>
                  <a:gd name="connsiteX0-413" fmla="*/ 180975 w 2559331"/>
                  <a:gd name="connsiteY0-414" fmla="*/ 0 h 692150"/>
                  <a:gd name="connsiteX1-415" fmla="*/ 6350 w 2559331"/>
                  <a:gd name="connsiteY1-416" fmla="*/ 152400 h 692150"/>
                  <a:gd name="connsiteX2-417" fmla="*/ 9525 w 2559331"/>
                  <a:gd name="connsiteY2-418" fmla="*/ 241300 h 692150"/>
                  <a:gd name="connsiteX3-419" fmla="*/ 2454275 w 2559331"/>
                  <a:gd name="connsiteY3-420" fmla="*/ 234950 h 692150"/>
                  <a:gd name="connsiteX4-421" fmla="*/ 2454275 w 2559331"/>
                  <a:gd name="connsiteY4-422" fmla="*/ 552450 h 692150"/>
                  <a:gd name="connsiteX5-423" fmla="*/ 66675 w 2559331"/>
                  <a:gd name="connsiteY5-424" fmla="*/ 565150 h 692150"/>
                  <a:gd name="connsiteX6-425" fmla="*/ 88900 w 2559331"/>
                  <a:gd name="connsiteY6-426" fmla="*/ 568325 h 692150"/>
                  <a:gd name="connsiteX7-427" fmla="*/ 92075 w 2559331"/>
                  <a:gd name="connsiteY7-428" fmla="*/ 520700 h 692150"/>
                  <a:gd name="connsiteX8-429" fmla="*/ 0 w 2559331"/>
                  <a:gd name="connsiteY8-430" fmla="*/ 593725 h 692150"/>
                  <a:gd name="connsiteX9-431" fmla="*/ 6350 w 2559331"/>
                  <a:gd name="connsiteY9-432" fmla="*/ 688975 h 692150"/>
                  <a:gd name="connsiteX10-433" fmla="*/ 2390775 w 2559331"/>
                  <a:gd name="connsiteY10-434" fmla="*/ 692150 h 692150"/>
                  <a:gd name="connsiteX11-435" fmla="*/ 2432050 w 2559331"/>
                  <a:gd name="connsiteY11-436" fmla="*/ 666750 h 692150"/>
                  <a:gd name="connsiteX12-437" fmla="*/ 2476500 w 2559331"/>
                  <a:gd name="connsiteY12-438" fmla="*/ 692150 h 692150"/>
                  <a:gd name="connsiteX13-439" fmla="*/ 2559050 w 2559331"/>
                  <a:gd name="connsiteY13-440" fmla="*/ 685800 h 692150"/>
                  <a:gd name="connsiteX14-441" fmla="*/ 2552700 w 2559331"/>
                  <a:gd name="connsiteY14-442" fmla="*/ 171450 h 692150"/>
                  <a:gd name="connsiteX15-443" fmla="*/ 2466975 w 2559331"/>
                  <a:gd name="connsiteY15-444" fmla="*/ 95250 h 692150"/>
                  <a:gd name="connsiteX16-445" fmla="*/ 511175 w 2559331"/>
                  <a:gd name="connsiteY16-446" fmla="*/ 184150 h 692150"/>
                  <a:gd name="connsiteX17-447" fmla="*/ 180975 w 2559331"/>
                  <a:gd name="connsiteY17-448" fmla="*/ 0 h 692150"/>
                  <a:gd name="connsiteX0-449" fmla="*/ 180975 w 2559331"/>
                  <a:gd name="connsiteY0-450" fmla="*/ 0 h 692150"/>
                  <a:gd name="connsiteX1-451" fmla="*/ 6350 w 2559331"/>
                  <a:gd name="connsiteY1-452" fmla="*/ 152400 h 692150"/>
                  <a:gd name="connsiteX2-453" fmla="*/ 9525 w 2559331"/>
                  <a:gd name="connsiteY2-454" fmla="*/ 241300 h 692150"/>
                  <a:gd name="connsiteX3-455" fmla="*/ 2454275 w 2559331"/>
                  <a:gd name="connsiteY3-456" fmla="*/ 234950 h 692150"/>
                  <a:gd name="connsiteX4-457" fmla="*/ 2454275 w 2559331"/>
                  <a:gd name="connsiteY4-458" fmla="*/ 552450 h 692150"/>
                  <a:gd name="connsiteX5-459" fmla="*/ 66675 w 2559331"/>
                  <a:gd name="connsiteY5-460" fmla="*/ 565150 h 692150"/>
                  <a:gd name="connsiteX6-461" fmla="*/ 88900 w 2559331"/>
                  <a:gd name="connsiteY6-462" fmla="*/ 568325 h 692150"/>
                  <a:gd name="connsiteX7-463" fmla="*/ 92075 w 2559331"/>
                  <a:gd name="connsiteY7-464" fmla="*/ 520700 h 692150"/>
                  <a:gd name="connsiteX8-465" fmla="*/ 0 w 2559331"/>
                  <a:gd name="connsiteY8-466" fmla="*/ 593725 h 692150"/>
                  <a:gd name="connsiteX9-467" fmla="*/ 6350 w 2559331"/>
                  <a:gd name="connsiteY9-468" fmla="*/ 688975 h 692150"/>
                  <a:gd name="connsiteX10-469" fmla="*/ 2390775 w 2559331"/>
                  <a:gd name="connsiteY10-470" fmla="*/ 692150 h 692150"/>
                  <a:gd name="connsiteX11-471" fmla="*/ 2476500 w 2559331"/>
                  <a:gd name="connsiteY11-472" fmla="*/ 692150 h 692150"/>
                  <a:gd name="connsiteX12-473" fmla="*/ 2559050 w 2559331"/>
                  <a:gd name="connsiteY12-474" fmla="*/ 685800 h 692150"/>
                  <a:gd name="connsiteX13-475" fmla="*/ 2552700 w 2559331"/>
                  <a:gd name="connsiteY13-476" fmla="*/ 171450 h 692150"/>
                  <a:gd name="connsiteX14-477" fmla="*/ 2466975 w 2559331"/>
                  <a:gd name="connsiteY14-478" fmla="*/ 95250 h 692150"/>
                  <a:gd name="connsiteX15-479" fmla="*/ 511175 w 2559331"/>
                  <a:gd name="connsiteY15-480" fmla="*/ 184150 h 692150"/>
                  <a:gd name="connsiteX16-481" fmla="*/ 180975 w 2559331"/>
                  <a:gd name="connsiteY16-482" fmla="*/ 0 h 692150"/>
                  <a:gd name="connsiteX0-483" fmla="*/ 180975 w 2559331"/>
                  <a:gd name="connsiteY0-484" fmla="*/ 0 h 692150"/>
                  <a:gd name="connsiteX1-485" fmla="*/ 6350 w 2559331"/>
                  <a:gd name="connsiteY1-486" fmla="*/ 152400 h 692150"/>
                  <a:gd name="connsiteX2-487" fmla="*/ 9525 w 2559331"/>
                  <a:gd name="connsiteY2-488" fmla="*/ 241300 h 692150"/>
                  <a:gd name="connsiteX3-489" fmla="*/ 2454275 w 2559331"/>
                  <a:gd name="connsiteY3-490" fmla="*/ 234950 h 692150"/>
                  <a:gd name="connsiteX4-491" fmla="*/ 2454275 w 2559331"/>
                  <a:gd name="connsiteY4-492" fmla="*/ 552450 h 692150"/>
                  <a:gd name="connsiteX5-493" fmla="*/ 66675 w 2559331"/>
                  <a:gd name="connsiteY5-494" fmla="*/ 565150 h 692150"/>
                  <a:gd name="connsiteX6-495" fmla="*/ 88900 w 2559331"/>
                  <a:gd name="connsiteY6-496" fmla="*/ 568325 h 692150"/>
                  <a:gd name="connsiteX7-497" fmla="*/ 92075 w 2559331"/>
                  <a:gd name="connsiteY7-498" fmla="*/ 520700 h 692150"/>
                  <a:gd name="connsiteX8-499" fmla="*/ 0 w 2559331"/>
                  <a:gd name="connsiteY8-500" fmla="*/ 593725 h 692150"/>
                  <a:gd name="connsiteX9-501" fmla="*/ 6350 w 2559331"/>
                  <a:gd name="connsiteY9-502" fmla="*/ 688975 h 692150"/>
                  <a:gd name="connsiteX10-503" fmla="*/ 2390775 w 2559331"/>
                  <a:gd name="connsiteY10-504" fmla="*/ 692150 h 692150"/>
                  <a:gd name="connsiteX11-505" fmla="*/ 2559050 w 2559331"/>
                  <a:gd name="connsiteY11-506" fmla="*/ 685800 h 692150"/>
                  <a:gd name="connsiteX12-507" fmla="*/ 2552700 w 2559331"/>
                  <a:gd name="connsiteY12-508" fmla="*/ 171450 h 692150"/>
                  <a:gd name="connsiteX13-509" fmla="*/ 2466975 w 2559331"/>
                  <a:gd name="connsiteY13-510" fmla="*/ 95250 h 692150"/>
                  <a:gd name="connsiteX14-511" fmla="*/ 511175 w 2559331"/>
                  <a:gd name="connsiteY14-512" fmla="*/ 184150 h 692150"/>
                  <a:gd name="connsiteX15-513" fmla="*/ 180975 w 2559331"/>
                  <a:gd name="connsiteY15-514" fmla="*/ 0 h 692150"/>
                  <a:gd name="connsiteX0-515" fmla="*/ 180975 w 2559331"/>
                  <a:gd name="connsiteY0-516" fmla="*/ 0 h 688975"/>
                  <a:gd name="connsiteX1-517" fmla="*/ 6350 w 2559331"/>
                  <a:gd name="connsiteY1-518" fmla="*/ 152400 h 688975"/>
                  <a:gd name="connsiteX2-519" fmla="*/ 9525 w 2559331"/>
                  <a:gd name="connsiteY2-520" fmla="*/ 241300 h 688975"/>
                  <a:gd name="connsiteX3-521" fmla="*/ 2454275 w 2559331"/>
                  <a:gd name="connsiteY3-522" fmla="*/ 234950 h 688975"/>
                  <a:gd name="connsiteX4-523" fmla="*/ 2454275 w 2559331"/>
                  <a:gd name="connsiteY4-524" fmla="*/ 552450 h 688975"/>
                  <a:gd name="connsiteX5-525" fmla="*/ 66675 w 2559331"/>
                  <a:gd name="connsiteY5-526" fmla="*/ 565150 h 688975"/>
                  <a:gd name="connsiteX6-527" fmla="*/ 88900 w 2559331"/>
                  <a:gd name="connsiteY6-528" fmla="*/ 568325 h 688975"/>
                  <a:gd name="connsiteX7-529" fmla="*/ 92075 w 2559331"/>
                  <a:gd name="connsiteY7-530" fmla="*/ 520700 h 688975"/>
                  <a:gd name="connsiteX8-531" fmla="*/ 0 w 2559331"/>
                  <a:gd name="connsiteY8-532" fmla="*/ 593725 h 688975"/>
                  <a:gd name="connsiteX9-533" fmla="*/ 6350 w 2559331"/>
                  <a:gd name="connsiteY9-534" fmla="*/ 688975 h 688975"/>
                  <a:gd name="connsiteX10-535" fmla="*/ 2559050 w 2559331"/>
                  <a:gd name="connsiteY10-536" fmla="*/ 685800 h 688975"/>
                  <a:gd name="connsiteX11-537" fmla="*/ 2552700 w 2559331"/>
                  <a:gd name="connsiteY11-538" fmla="*/ 171450 h 688975"/>
                  <a:gd name="connsiteX12-539" fmla="*/ 2466975 w 2559331"/>
                  <a:gd name="connsiteY12-540" fmla="*/ 95250 h 688975"/>
                  <a:gd name="connsiteX13-541" fmla="*/ 511175 w 2559331"/>
                  <a:gd name="connsiteY13-542" fmla="*/ 184150 h 688975"/>
                  <a:gd name="connsiteX14-543" fmla="*/ 180975 w 2559331"/>
                  <a:gd name="connsiteY14-544" fmla="*/ 0 h 688975"/>
                  <a:gd name="connsiteX0-545" fmla="*/ 180975 w 2572231"/>
                  <a:gd name="connsiteY0-546" fmla="*/ 0 h 688975"/>
                  <a:gd name="connsiteX1-547" fmla="*/ 6350 w 2572231"/>
                  <a:gd name="connsiteY1-548" fmla="*/ 152400 h 688975"/>
                  <a:gd name="connsiteX2-549" fmla="*/ 9525 w 2572231"/>
                  <a:gd name="connsiteY2-550" fmla="*/ 241300 h 688975"/>
                  <a:gd name="connsiteX3-551" fmla="*/ 2454275 w 2572231"/>
                  <a:gd name="connsiteY3-552" fmla="*/ 234950 h 688975"/>
                  <a:gd name="connsiteX4-553" fmla="*/ 2454275 w 2572231"/>
                  <a:gd name="connsiteY4-554" fmla="*/ 552450 h 688975"/>
                  <a:gd name="connsiteX5-555" fmla="*/ 66675 w 2572231"/>
                  <a:gd name="connsiteY5-556" fmla="*/ 565150 h 688975"/>
                  <a:gd name="connsiteX6-557" fmla="*/ 88900 w 2572231"/>
                  <a:gd name="connsiteY6-558" fmla="*/ 568325 h 688975"/>
                  <a:gd name="connsiteX7-559" fmla="*/ 92075 w 2572231"/>
                  <a:gd name="connsiteY7-560" fmla="*/ 520700 h 688975"/>
                  <a:gd name="connsiteX8-561" fmla="*/ 0 w 2572231"/>
                  <a:gd name="connsiteY8-562" fmla="*/ 593725 h 688975"/>
                  <a:gd name="connsiteX9-563" fmla="*/ 6350 w 2572231"/>
                  <a:gd name="connsiteY9-564" fmla="*/ 688975 h 688975"/>
                  <a:gd name="connsiteX10-565" fmla="*/ 2559050 w 2572231"/>
                  <a:gd name="connsiteY10-566" fmla="*/ 685800 h 688975"/>
                  <a:gd name="connsiteX11-567" fmla="*/ 2552700 w 2572231"/>
                  <a:gd name="connsiteY11-568" fmla="*/ 171450 h 688975"/>
                  <a:gd name="connsiteX12-569" fmla="*/ 2466975 w 2572231"/>
                  <a:gd name="connsiteY12-570" fmla="*/ 95250 h 688975"/>
                  <a:gd name="connsiteX13-571" fmla="*/ 511175 w 2572231"/>
                  <a:gd name="connsiteY13-572" fmla="*/ 184150 h 688975"/>
                  <a:gd name="connsiteX14-573" fmla="*/ 180975 w 2572231"/>
                  <a:gd name="connsiteY14-574" fmla="*/ 0 h 688975"/>
                  <a:gd name="connsiteX0-575" fmla="*/ 180975 w 2572231"/>
                  <a:gd name="connsiteY0-576" fmla="*/ 0 h 688975"/>
                  <a:gd name="connsiteX1-577" fmla="*/ 6350 w 2572231"/>
                  <a:gd name="connsiteY1-578" fmla="*/ 152400 h 688975"/>
                  <a:gd name="connsiteX2-579" fmla="*/ 9525 w 2572231"/>
                  <a:gd name="connsiteY2-580" fmla="*/ 241300 h 688975"/>
                  <a:gd name="connsiteX3-581" fmla="*/ 2454275 w 2572231"/>
                  <a:gd name="connsiteY3-582" fmla="*/ 234950 h 688975"/>
                  <a:gd name="connsiteX4-583" fmla="*/ 2454275 w 2572231"/>
                  <a:gd name="connsiteY4-584" fmla="*/ 552450 h 688975"/>
                  <a:gd name="connsiteX5-585" fmla="*/ 66675 w 2572231"/>
                  <a:gd name="connsiteY5-586" fmla="*/ 565150 h 688975"/>
                  <a:gd name="connsiteX6-587" fmla="*/ 88900 w 2572231"/>
                  <a:gd name="connsiteY6-588" fmla="*/ 568325 h 688975"/>
                  <a:gd name="connsiteX7-589" fmla="*/ 92075 w 2572231"/>
                  <a:gd name="connsiteY7-590" fmla="*/ 520700 h 688975"/>
                  <a:gd name="connsiteX8-591" fmla="*/ 0 w 2572231"/>
                  <a:gd name="connsiteY8-592" fmla="*/ 593725 h 688975"/>
                  <a:gd name="connsiteX9-593" fmla="*/ 6350 w 2572231"/>
                  <a:gd name="connsiteY9-594" fmla="*/ 688975 h 688975"/>
                  <a:gd name="connsiteX10-595" fmla="*/ 2559050 w 2572231"/>
                  <a:gd name="connsiteY10-596" fmla="*/ 685800 h 688975"/>
                  <a:gd name="connsiteX11-597" fmla="*/ 2552700 w 2572231"/>
                  <a:gd name="connsiteY11-598" fmla="*/ 171450 h 688975"/>
                  <a:gd name="connsiteX12-599" fmla="*/ 2466975 w 2572231"/>
                  <a:gd name="connsiteY12-600" fmla="*/ 95250 h 688975"/>
                  <a:gd name="connsiteX13-601" fmla="*/ 511175 w 2572231"/>
                  <a:gd name="connsiteY13-602" fmla="*/ 184150 h 688975"/>
                  <a:gd name="connsiteX14-603" fmla="*/ 180975 w 2572231"/>
                  <a:gd name="connsiteY14-604" fmla="*/ 0 h 688975"/>
                  <a:gd name="connsiteX0-605" fmla="*/ 180975 w 2574798"/>
                  <a:gd name="connsiteY0-606" fmla="*/ 0 h 688975"/>
                  <a:gd name="connsiteX1-607" fmla="*/ 6350 w 2574798"/>
                  <a:gd name="connsiteY1-608" fmla="*/ 152400 h 688975"/>
                  <a:gd name="connsiteX2-609" fmla="*/ 9525 w 2574798"/>
                  <a:gd name="connsiteY2-610" fmla="*/ 241300 h 688975"/>
                  <a:gd name="connsiteX3-611" fmla="*/ 2454275 w 2574798"/>
                  <a:gd name="connsiteY3-612" fmla="*/ 234950 h 688975"/>
                  <a:gd name="connsiteX4-613" fmla="*/ 2454275 w 2574798"/>
                  <a:gd name="connsiteY4-614" fmla="*/ 552450 h 688975"/>
                  <a:gd name="connsiteX5-615" fmla="*/ 66675 w 2574798"/>
                  <a:gd name="connsiteY5-616" fmla="*/ 565150 h 688975"/>
                  <a:gd name="connsiteX6-617" fmla="*/ 88900 w 2574798"/>
                  <a:gd name="connsiteY6-618" fmla="*/ 568325 h 688975"/>
                  <a:gd name="connsiteX7-619" fmla="*/ 92075 w 2574798"/>
                  <a:gd name="connsiteY7-620" fmla="*/ 520700 h 688975"/>
                  <a:gd name="connsiteX8-621" fmla="*/ 0 w 2574798"/>
                  <a:gd name="connsiteY8-622" fmla="*/ 593725 h 688975"/>
                  <a:gd name="connsiteX9-623" fmla="*/ 6350 w 2574798"/>
                  <a:gd name="connsiteY9-624" fmla="*/ 688975 h 688975"/>
                  <a:gd name="connsiteX10-625" fmla="*/ 2562225 w 2574798"/>
                  <a:gd name="connsiteY10-626" fmla="*/ 666750 h 688975"/>
                  <a:gd name="connsiteX11-627" fmla="*/ 2552700 w 2574798"/>
                  <a:gd name="connsiteY11-628" fmla="*/ 171450 h 688975"/>
                  <a:gd name="connsiteX12-629" fmla="*/ 2466975 w 2574798"/>
                  <a:gd name="connsiteY12-630" fmla="*/ 95250 h 688975"/>
                  <a:gd name="connsiteX13-631" fmla="*/ 511175 w 2574798"/>
                  <a:gd name="connsiteY13-632" fmla="*/ 184150 h 688975"/>
                  <a:gd name="connsiteX14-633" fmla="*/ 180975 w 2574798"/>
                  <a:gd name="connsiteY14-634" fmla="*/ 0 h 688975"/>
                  <a:gd name="connsiteX0-635" fmla="*/ 180975 w 2574798"/>
                  <a:gd name="connsiteY0-636" fmla="*/ 0 h 688975"/>
                  <a:gd name="connsiteX1-637" fmla="*/ 6350 w 2574798"/>
                  <a:gd name="connsiteY1-638" fmla="*/ 152400 h 688975"/>
                  <a:gd name="connsiteX2-639" fmla="*/ 9525 w 2574798"/>
                  <a:gd name="connsiteY2-640" fmla="*/ 241300 h 688975"/>
                  <a:gd name="connsiteX3-641" fmla="*/ 2454275 w 2574798"/>
                  <a:gd name="connsiteY3-642" fmla="*/ 234950 h 688975"/>
                  <a:gd name="connsiteX4-643" fmla="*/ 2454275 w 2574798"/>
                  <a:gd name="connsiteY4-644" fmla="*/ 552450 h 688975"/>
                  <a:gd name="connsiteX5-645" fmla="*/ 66675 w 2574798"/>
                  <a:gd name="connsiteY5-646" fmla="*/ 565150 h 688975"/>
                  <a:gd name="connsiteX6-647" fmla="*/ 88900 w 2574798"/>
                  <a:gd name="connsiteY6-648" fmla="*/ 568325 h 688975"/>
                  <a:gd name="connsiteX7-649" fmla="*/ 92075 w 2574798"/>
                  <a:gd name="connsiteY7-650" fmla="*/ 520700 h 688975"/>
                  <a:gd name="connsiteX8-651" fmla="*/ 0 w 2574798"/>
                  <a:gd name="connsiteY8-652" fmla="*/ 593725 h 688975"/>
                  <a:gd name="connsiteX9-653" fmla="*/ 6350 w 2574798"/>
                  <a:gd name="connsiteY9-654" fmla="*/ 688975 h 688975"/>
                  <a:gd name="connsiteX10-655" fmla="*/ 2562225 w 2574798"/>
                  <a:gd name="connsiteY10-656" fmla="*/ 666750 h 688975"/>
                  <a:gd name="connsiteX11-657" fmla="*/ 2552700 w 2574798"/>
                  <a:gd name="connsiteY11-658" fmla="*/ 171450 h 688975"/>
                  <a:gd name="connsiteX12-659" fmla="*/ 2466975 w 2574798"/>
                  <a:gd name="connsiteY12-660" fmla="*/ 95250 h 688975"/>
                  <a:gd name="connsiteX13-661" fmla="*/ 511175 w 2574798"/>
                  <a:gd name="connsiteY13-662" fmla="*/ 184150 h 688975"/>
                  <a:gd name="connsiteX14-663" fmla="*/ 180975 w 2574798"/>
                  <a:gd name="connsiteY14-664" fmla="*/ 0 h 688975"/>
                  <a:gd name="connsiteX0-665" fmla="*/ 180975 w 2577418"/>
                  <a:gd name="connsiteY0-666" fmla="*/ 0 h 688975"/>
                  <a:gd name="connsiteX1-667" fmla="*/ 6350 w 2577418"/>
                  <a:gd name="connsiteY1-668" fmla="*/ 152400 h 688975"/>
                  <a:gd name="connsiteX2-669" fmla="*/ 9525 w 2577418"/>
                  <a:gd name="connsiteY2-670" fmla="*/ 241300 h 688975"/>
                  <a:gd name="connsiteX3-671" fmla="*/ 2454275 w 2577418"/>
                  <a:gd name="connsiteY3-672" fmla="*/ 234950 h 688975"/>
                  <a:gd name="connsiteX4-673" fmla="*/ 2454275 w 2577418"/>
                  <a:gd name="connsiteY4-674" fmla="*/ 552450 h 688975"/>
                  <a:gd name="connsiteX5-675" fmla="*/ 66675 w 2577418"/>
                  <a:gd name="connsiteY5-676" fmla="*/ 565150 h 688975"/>
                  <a:gd name="connsiteX6-677" fmla="*/ 88900 w 2577418"/>
                  <a:gd name="connsiteY6-678" fmla="*/ 568325 h 688975"/>
                  <a:gd name="connsiteX7-679" fmla="*/ 92075 w 2577418"/>
                  <a:gd name="connsiteY7-680" fmla="*/ 520700 h 688975"/>
                  <a:gd name="connsiteX8-681" fmla="*/ 0 w 2577418"/>
                  <a:gd name="connsiteY8-682" fmla="*/ 593725 h 688975"/>
                  <a:gd name="connsiteX9-683" fmla="*/ 6350 w 2577418"/>
                  <a:gd name="connsiteY9-684" fmla="*/ 688975 h 688975"/>
                  <a:gd name="connsiteX10-685" fmla="*/ 2565400 w 2577418"/>
                  <a:gd name="connsiteY10-686" fmla="*/ 688975 h 688975"/>
                  <a:gd name="connsiteX11-687" fmla="*/ 2552700 w 2577418"/>
                  <a:gd name="connsiteY11-688" fmla="*/ 171450 h 688975"/>
                  <a:gd name="connsiteX12-689" fmla="*/ 2466975 w 2577418"/>
                  <a:gd name="connsiteY12-690" fmla="*/ 95250 h 688975"/>
                  <a:gd name="connsiteX13-691" fmla="*/ 511175 w 2577418"/>
                  <a:gd name="connsiteY13-692" fmla="*/ 184150 h 688975"/>
                  <a:gd name="connsiteX14-693" fmla="*/ 180975 w 2577418"/>
                  <a:gd name="connsiteY14-694" fmla="*/ 0 h 688975"/>
                  <a:gd name="connsiteX0-695" fmla="*/ 180975 w 2577418"/>
                  <a:gd name="connsiteY0-696" fmla="*/ 0 h 688975"/>
                  <a:gd name="connsiteX1-697" fmla="*/ 6350 w 2577418"/>
                  <a:gd name="connsiteY1-698" fmla="*/ 152400 h 688975"/>
                  <a:gd name="connsiteX2-699" fmla="*/ 9525 w 2577418"/>
                  <a:gd name="connsiteY2-700" fmla="*/ 241300 h 688975"/>
                  <a:gd name="connsiteX3-701" fmla="*/ 2454275 w 2577418"/>
                  <a:gd name="connsiteY3-702" fmla="*/ 234950 h 688975"/>
                  <a:gd name="connsiteX4-703" fmla="*/ 2454275 w 2577418"/>
                  <a:gd name="connsiteY4-704" fmla="*/ 552450 h 688975"/>
                  <a:gd name="connsiteX5-705" fmla="*/ 66675 w 2577418"/>
                  <a:gd name="connsiteY5-706" fmla="*/ 565150 h 688975"/>
                  <a:gd name="connsiteX6-707" fmla="*/ 88900 w 2577418"/>
                  <a:gd name="connsiteY6-708" fmla="*/ 568325 h 688975"/>
                  <a:gd name="connsiteX7-709" fmla="*/ 92075 w 2577418"/>
                  <a:gd name="connsiteY7-710" fmla="*/ 520700 h 688975"/>
                  <a:gd name="connsiteX8-711" fmla="*/ 0 w 2577418"/>
                  <a:gd name="connsiteY8-712" fmla="*/ 593725 h 688975"/>
                  <a:gd name="connsiteX9-713" fmla="*/ 6350 w 2577418"/>
                  <a:gd name="connsiteY9-714" fmla="*/ 688975 h 688975"/>
                  <a:gd name="connsiteX10-715" fmla="*/ 2565400 w 2577418"/>
                  <a:gd name="connsiteY10-716" fmla="*/ 688975 h 688975"/>
                  <a:gd name="connsiteX11-717" fmla="*/ 2552700 w 2577418"/>
                  <a:gd name="connsiteY11-718" fmla="*/ 171450 h 688975"/>
                  <a:gd name="connsiteX12-719" fmla="*/ 2466975 w 2577418"/>
                  <a:gd name="connsiteY12-720" fmla="*/ 95250 h 688975"/>
                  <a:gd name="connsiteX13-721" fmla="*/ 511175 w 2577418"/>
                  <a:gd name="connsiteY13-722" fmla="*/ 184150 h 688975"/>
                  <a:gd name="connsiteX14-723" fmla="*/ 180975 w 2577418"/>
                  <a:gd name="connsiteY14-724" fmla="*/ 0 h 688975"/>
                  <a:gd name="connsiteX0-725" fmla="*/ 180975 w 2570812"/>
                  <a:gd name="connsiteY0-726" fmla="*/ 0 h 688975"/>
                  <a:gd name="connsiteX1-727" fmla="*/ 6350 w 2570812"/>
                  <a:gd name="connsiteY1-728" fmla="*/ 152400 h 688975"/>
                  <a:gd name="connsiteX2-729" fmla="*/ 9525 w 2570812"/>
                  <a:gd name="connsiteY2-730" fmla="*/ 241300 h 688975"/>
                  <a:gd name="connsiteX3-731" fmla="*/ 2454275 w 2570812"/>
                  <a:gd name="connsiteY3-732" fmla="*/ 234950 h 688975"/>
                  <a:gd name="connsiteX4-733" fmla="*/ 2454275 w 2570812"/>
                  <a:gd name="connsiteY4-734" fmla="*/ 552450 h 688975"/>
                  <a:gd name="connsiteX5-735" fmla="*/ 66675 w 2570812"/>
                  <a:gd name="connsiteY5-736" fmla="*/ 565150 h 688975"/>
                  <a:gd name="connsiteX6-737" fmla="*/ 88900 w 2570812"/>
                  <a:gd name="connsiteY6-738" fmla="*/ 568325 h 688975"/>
                  <a:gd name="connsiteX7-739" fmla="*/ 92075 w 2570812"/>
                  <a:gd name="connsiteY7-740" fmla="*/ 520700 h 688975"/>
                  <a:gd name="connsiteX8-741" fmla="*/ 0 w 2570812"/>
                  <a:gd name="connsiteY8-742" fmla="*/ 593725 h 688975"/>
                  <a:gd name="connsiteX9-743" fmla="*/ 6350 w 2570812"/>
                  <a:gd name="connsiteY9-744" fmla="*/ 688975 h 688975"/>
                  <a:gd name="connsiteX10-745" fmla="*/ 2565400 w 2570812"/>
                  <a:gd name="connsiteY10-746" fmla="*/ 688975 h 688975"/>
                  <a:gd name="connsiteX11-747" fmla="*/ 2552700 w 2570812"/>
                  <a:gd name="connsiteY11-748" fmla="*/ 171450 h 688975"/>
                  <a:gd name="connsiteX12-749" fmla="*/ 2466975 w 2570812"/>
                  <a:gd name="connsiteY12-750" fmla="*/ 95250 h 688975"/>
                  <a:gd name="connsiteX13-751" fmla="*/ 511175 w 2570812"/>
                  <a:gd name="connsiteY13-752" fmla="*/ 184150 h 688975"/>
                  <a:gd name="connsiteX14-753" fmla="*/ 180975 w 2570812"/>
                  <a:gd name="connsiteY14-754" fmla="*/ 0 h 688975"/>
                  <a:gd name="connsiteX0-755" fmla="*/ 180975 w 2570812"/>
                  <a:gd name="connsiteY0-756" fmla="*/ 0 h 688975"/>
                  <a:gd name="connsiteX1-757" fmla="*/ 6350 w 2570812"/>
                  <a:gd name="connsiteY1-758" fmla="*/ 152400 h 688975"/>
                  <a:gd name="connsiteX2-759" fmla="*/ 9525 w 2570812"/>
                  <a:gd name="connsiteY2-760" fmla="*/ 241300 h 688975"/>
                  <a:gd name="connsiteX3-761" fmla="*/ 2460625 w 2570812"/>
                  <a:gd name="connsiteY3-762" fmla="*/ 247650 h 688975"/>
                  <a:gd name="connsiteX4-763" fmla="*/ 2454275 w 2570812"/>
                  <a:gd name="connsiteY4-764" fmla="*/ 552450 h 688975"/>
                  <a:gd name="connsiteX5-765" fmla="*/ 66675 w 2570812"/>
                  <a:gd name="connsiteY5-766" fmla="*/ 565150 h 688975"/>
                  <a:gd name="connsiteX6-767" fmla="*/ 88900 w 2570812"/>
                  <a:gd name="connsiteY6-768" fmla="*/ 568325 h 688975"/>
                  <a:gd name="connsiteX7-769" fmla="*/ 92075 w 2570812"/>
                  <a:gd name="connsiteY7-770" fmla="*/ 520700 h 688975"/>
                  <a:gd name="connsiteX8-771" fmla="*/ 0 w 2570812"/>
                  <a:gd name="connsiteY8-772" fmla="*/ 593725 h 688975"/>
                  <a:gd name="connsiteX9-773" fmla="*/ 6350 w 2570812"/>
                  <a:gd name="connsiteY9-774" fmla="*/ 688975 h 688975"/>
                  <a:gd name="connsiteX10-775" fmla="*/ 2565400 w 2570812"/>
                  <a:gd name="connsiteY10-776" fmla="*/ 688975 h 688975"/>
                  <a:gd name="connsiteX11-777" fmla="*/ 2552700 w 2570812"/>
                  <a:gd name="connsiteY11-778" fmla="*/ 171450 h 688975"/>
                  <a:gd name="connsiteX12-779" fmla="*/ 2466975 w 2570812"/>
                  <a:gd name="connsiteY12-780" fmla="*/ 95250 h 688975"/>
                  <a:gd name="connsiteX13-781" fmla="*/ 511175 w 2570812"/>
                  <a:gd name="connsiteY13-782" fmla="*/ 184150 h 688975"/>
                  <a:gd name="connsiteX14-783" fmla="*/ 180975 w 2570812"/>
                  <a:gd name="connsiteY14-784" fmla="*/ 0 h 688975"/>
                  <a:gd name="connsiteX0-785" fmla="*/ 180975 w 2570812"/>
                  <a:gd name="connsiteY0-786" fmla="*/ 0 h 688975"/>
                  <a:gd name="connsiteX1-787" fmla="*/ 6350 w 2570812"/>
                  <a:gd name="connsiteY1-788" fmla="*/ 152400 h 688975"/>
                  <a:gd name="connsiteX2-789" fmla="*/ 9525 w 2570812"/>
                  <a:gd name="connsiteY2-790" fmla="*/ 241300 h 688975"/>
                  <a:gd name="connsiteX3-791" fmla="*/ 2460625 w 2570812"/>
                  <a:gd name="connsiteY3-792" fmla="*/ 247650 h 688975"/>
                  <a:gd name="connsiteX4-793" fmla="*/ 2457450 w 2570812"/>
                  <a:gd name="connsiteY4-794" fmla="*/ 561975 h 688975"/>
                  <a:gd name="connsiteX5-795" fmla="*/ 66675 w 2570812"/>
                  <a:gd name="connsiteY5-796" fmla="*/ 565150 h 688975"/>
                  <a:gd name="connsiteX6-797" fmla="*/ 88900 w 2570812"/>
                  <a:gd name="connsiteY6-798" fmla="*/ 568325 h 688975"/>
                  <a:gd name="connsiteX7-799" fmla="*/ 92075 w 2570812"/>
                  <a:gd name="connsiteY7-800" fmla="*/ 520700 h 688975"/>
                  <a:gd name="connsiteX8-801" fmla="*/ 0 w 2570812"/>
                  <a:gd name="connsiteY8-802" fmla="*/ 593725 h 688975"/>
                  <a:gd name="connsiteX9-803" fmla="*/ 6350 w 2570812"/>
                  <a:gd name="connsiteY9-804" fmla="*/ 688975 h 688975"/>
                  <a:gd name="connsiteX10-805" fmla="*/ 2565400 w 2570812"/>
                  <a:gd name="connsiteY10-806" fmla="*/ 688975 h 688975"/>
                  <a:gd name="connsiteX11-807" fmla="*/ 2552700 w 2570812"/>
                  <a:gd name="connsiteY11-808" fmla="*/ 171450 h 688975"/>
                  <a:gd name="connsiteX12-809" fmla="*/ 2466975 w 2570812"/>
                  <a:gd name="connsiteY12-810" fmla="*/ 95250 h 688975"/>
                  <a:gd name="connsiteX13-811" fmla="*/ 511175 w 2570812"/>
                  <a:gd name="connsiteY13-812" fmla="*/ 184150 h 688975"/>
                  <a:gd name="connsiteX14-813" fmla="*/ 180975 w 2570812"/>
                  <a:gd name="connsiteY14-814" fmla="*/ 0 h 688975"/>
                  <a:gd name="connsiteX0-815" fmla="*/ 180975 w 2570812"/>
                  <a:gd name="connsiteY0-816" fmla="*/ 0 h 688975"/>
                  <a:gd name="connsiteX1-817" fmla="*/ 6350 w 2570812"/>
                  <a:gd name="connsiteY1-818" fmla="*/ 152400 h 688975"/>
                  <a:gd name="connsiteX2-819" fmla="*/ 9525 w 2570812"/>
                  <a:gd name="connsiteY2-820" fmla="*/ 241300 h 688975"/>
                  <a:gd name="connsiteX3-821" fmla="*/ 2460625 w 2570812"/>
                  <a:gd name="connsiteY3-822" fmla="*/ 247650 h 688975"/>
                  <a:gd name="connsiteX4-823" fmla="*/ 2457450 w 2570812"/>
                  <a:gd name="connsiteY4-824" fmla="*/ 561975 h 688975"/>
                  <a:gd name="connsiteX5-825" fmla="*/ 66675 w 2570812"/>
                  <a:gd name="connsiteY5-826" fmla="*/ 565150 h 688975"/>
                  <a:gd name="connsiteX6-827" fmla="*/ 88900 w 2570812"/>
                  <a:gd name="connsiteY6-828" fmla="*/ 568325 h 688975"/>
                  <a:gd name="connsiteX7-829" fmla="*/ 92075 w 2570812"/>
                  <a:gd name="connsiteY7-830" fmla="*/ 520700 h 688975"/>
                  <a:gd name="connsiteX8-831" fmla="*/ 0 w 2570812"/>
                  <a:gd name="connsiteY8-832" fmla="*/ 593725 h 688975"/>
                  <a:gd name="connsiteX9-833" fmla="*/ 6350 w 2570812"/>
                  <a:gd name="connsiteY9-834" fmla="*/ 688975 h 688975"/>
                  <a:gd name="connsiteX10-835" fmla="*/ 2565400 w 2570812"/>
                  <a:gd name="connsiteY10-836" fmla="*/ 688975 h 688975"/>
                  <a:gd name="connsiteX11-837" fmla="*/ 2552700 w 2570812"/>
                  <a:gd name="connsiteY11-838" fmla="*/ 171450 h 688975"/>
                  <a:gd name="connsiteX12-839" fmla="*/ 2466975 w 2570812"/>
                  <a:gd name="connsiteY12-840" fmla="*/ 95250 h 688975"/>
                  <a:gd name="connsiteX13-841" fmla="*/ 485775 w 2570812"/>
                  <a:gd name="connsiteY13-842" fmla="*/ 171450 h 688975"/>
                  <a:gd name="connsiteX14-843" fmla="*/ 180975 w 2570812"/>
                  <a:gd name="connsiteY14-844" fmla="*/ 0 h 688975"/>
                  <a:gd name="connsiteX0-845" fmla="*/ 180975 w 2570812"/>
                  <a:gd name="connsiteY0-846" fmla="*/ 0 h 688975"/>
                  <a:gd name="connsiteX1-847" fmla="*/ 6350 w 2570812"/>
                  <a:gd name="connsiteY1-848" fmla="*/ 152400 h 688975"/>
                  <a:gd name="connsiteX2-849" fmla="*/ 9525 w 2570812"/>
                  <a:gd name="connsiteY2-850" fmla="*/ 241300 h 688975"/>
                  <a:gd name="connsiteX3-851" fmla="*/ 2460625 w 2570812"/>
                  <a:gd name="connsiteY3-852" fmla="*/ 247650 h 688975"/>
                  <a:gd name="connsiteX4-853" fmla="*/ 2457450 w 2570812"/>
                  <a:gd name="connsiteY4-854" fmla="*/ 561975 h 688975"/>
                  <a:gd name="connsiteX5-855" fmla="*/ 66675 w 2570812"/>
                  <a:gd name="connsiteY5-856" fmla="*/ 565150 h 688975"/>
                  <a:gd name="connsiteX6-857" fmla="*/ 88900 w 2570812"/>
                  <a:gd name="connsiteY6-858" fmla="*/ 568325 h 688975"/>
                  <a:gd name="connsiteX7-859" fmla="*/ 92075 w 2570812"/>
                  <a:gd name="connsiteY7-860" fmla="*/ 520700 h 688975"/>
                  <a:gd name="connsiteX8-861" fmla="*/ 0 w 2570812"/>
                  <a:gd name="connsiteY8-862" fmla="*/ 593725 h 688975"/>
                  <a:gd name="connsiteX9-863" fmla="*/ 6350 w 2570812"/>
                  <a:gd name="connsiteY9-864" fmla="*/ 688975 h 688975"/>
                  <a:gd name="connsiteX10-865" fmla="*/ 2565400 w 2570812"/>
                  <a:gd name="connsiteY10-866" fmla="*/ 688975 h 688975"/>
                  <a:gd name="connsiteX11-867" fmla="*/ 2552700 w 2570812"/>
                  <a:gd name="connsiteY11-868" fmla="*/ 171450 h 688975"/>
                  <a:gd name="connsiteX12-869" fmla="*/ 2466975 w 2570812"/>
                  <a:gd name="connsiteY12-870" fmla="*/ 95250 h 688975"/>
                  <a:gd name="connsiteX13-871" fmla="*/ 180975 w 2570812"/>
                  <a:gd name="connsiteY13-872" fmla="*/ 0 h 688975"/>
                  <a:gd name="connsiteX0-873" fmla="*/ 180975 w 2570812"/>
                  <a:gd name="connsiteY0-874" fmla="*/ 31750 h 720725"/>
                  <a:gd name="connsiteX1-875" fmla="*/ 6350 w 2570812"/>
                  <a:gd name="connsiteY1-876" fmla="*/ 184150 h 720725"/>
                  <a:gd name="connsiteX2-877" fmla="*/ 9525 w 2570812"/>
                  <a:gd name="connsiteY2-878" fmla="*/ 273050 h 720725"/>
                  <a:gd name="connsiteX3-879" fmla="*/ 2460625 w 2570812"/>
                  <a:gd name="connsiteY3-880" fmla="*/ 279400 h 720725"/>
                  <a:gd name="connsiteX4-881" fmla="*/ 2457450 w 2570812"/>
                  <a:gd name="connsiteY4-882" fmla="*/ 593725 h 720725"/>
                  <a:gd name="connsiteX5-883" fmla="*/ 66675 w 2570812"/>
                  <a:gd name="connsiteY5-884" fmla="*/ 596900 h 720725"/>
                  <a:gd name="connsiteX6-885" fmla="*/ 88900 w 2570812"/>
                  <a:gd name="connsiteY6-886" fmla="*/ 600075 h 720725"/>
                  <a:gd name="connsiteX7-887" fmla="*/ 92075 w 2570812"/>
                  <a:gd name="connsiteY7-888" fmla="*/ 552450 h 720725"/>
                  <a:gd name="connsiteX8-889" fmla="*/ 0 w 2570812"/>
                  <a:gd name="connsiteY8-890" fmla="*/ 625475 h 720725"/>
                  <a:gd name="connsiteX9-891" fmla="*/ 6350 w 2570812"/>
                  <a:gd name="connsiteY9-892" fmla="*/ 720725 h 720725"/>
                  <a:gd name="connsiteX10-893" fmla="*/ 2565400 w 2570812"/>
                  <a:gd name="connsiteY10-894" fmla="*/ 720725 h 720725"/>
                  <a:gd name="connsiteX11-895" fmla="*/ 2552700 w 2570812"/>
                  <a:gd name="connsiteY11-896" fmla="*/ 203200 h 720725"/>
                  <a:gd name="connsiteX12-897" fmla="*/ 2336800 w 2570812"/>
                  <a:gd name="connsiteY12-898" fmla="*/ 0 h 720725"/>
                  <a:gd name="connsiteX13-899" fmla="*/ 180975 w 2570812"/>
                  <a:gd name="connsiteY13-900" fmla="*/ 31750 h 720725"/>
                  <a:gd name="connsiteX0-901" fmla="*/ 180975 w 2570812"/>
                  <a:gd name="connsiteY0-902" fmla="*/ 0 h 688975"/>
                  <a:gd name="connsiteX1-903" fmla="*/ 6350 w 2570812"/>
                  <a:gd name="connsiteY1-904" fmla="*/ 152400 h 688975"/>
                  <a:gd name="connsiteX2-905" fmla="*/ 9525 w 2570812"/>
                  <a:gd name="connsiteY2-906" fmla="*/ 241300 h 688975"/>
                  <a:gd name="connsiteX3-907" fmla="*/ 2460625 w 2570812"/>
                  <a:gd name="connsiteY3-908" fmla="*/ 247650 h 688975"/>
                  <a:gd name="connsiteX4-909" fmla="*/ 2457450 w 2570812"/>
                  <a:gd name="connsiteY4-910" fmla="*/ 561975 h 688975"/>
                  <a:gd name="connsiteX5-911" fmla="*/ 66675 w 2570812"/>
                  <a:gd name="connsiteY5-912" fmla="*/ 565150 h 688975"/>
                  <a:gd name="connsiteX6-913" fmla="*/ 88900 w 2570812"/>
                  <a:gd name="connsiteY6-914" fmla="*/ 568325 h 688975"/>
                  <a:gd name="connsiteX7-915" fmla="*/ 92075 w 2570812"/>
                  <a:gd name="connsiteY7-916" fmla="*/ 520700 h 688975"/>
                  <a:gd name="connsiteX8-917" fmla="*/ 0 w 2570812"/>
                  <a:gd name="connsiteY8-918" fmla="*/ 593725 h 688975"/>
                  <a:gd name="connsiteX9-919" fmla="*/ 6350 w 2570812"/>
                  <a:gd name="connsiteY9-920" fmla="*/ 688975 h 688975"/>
                  <a:gd name="connsiteX10-921" fmla="*/ 2565400 w 2570812"/>
                  <a:gd name="connsiteY10-922" fmla="*/ 688975 h 688975"/>
                  <a:gd name="connsiteX11-923" fmla="*/ 2552700 w 2570812"/>
                  <a:gd name="connsiteY11-924" fmla="*/ 171450 h 688975"/>
                  <a:gd name="connsiteX12-925" fmla="*/ 2352675 w 2570812"/>
                  <a:gd name="connsiteY12-926" fmla="*/ 19050 h 688975"/>
                  <a:gd name="connsiteX13-927" fmla="*/ 180975 w 2570812"/>
                  <a:gd name="connsiteY13-928" fmla="*/ 0 h 688975"/>
                  <a:gd name="connsiteX0-929" fmla="*/ 225425 w 2570812"/>
                  <a:gd name="connsiteY0-930" fmla="*/ 0 h 714375"/>
                  <a:gd name="connsiteX1-931" fmla="*/ 6350 w 2570812"/>
                  <a:gd name="connsiteY1-932" fmla="*/ 177800 h 714375"/>
                  <a:gd name="connsiteX2-933" fmla="*/ 9525 w 2570812"/>
                  <a:gd name="connsiteY2-934" fmla="*/ 266700 h 714375"/>
                  <a:gd name="connsiteX3-935" fmla="*/ 2460625 w 2570812"/>
                  <a:gd name="connsiteY3-936" fmla="*/ 273050 h 714375"/>
                  <a:gd name="connsiteX4-937" fmla="*/ 2457450 w 2570812"/>
                  <a:gd name="connsiteY4-938" fmla="*/ 587375 h 714375"/>
                  <a:gd name="connsiteX5-939" fmla="*/ 66675 w 2570812"/>
                  <a:gd name="connsiteY5-940" fmla="*/ 590550 h 714375"/>
                  <a:gd name="connsiteX6-941" fmla="*/ 88900 w 2570812"/>
                  <a:gd name="connsiteY6-942" fmla="*/ 593725 h 714375"/>
                  <a:gd name="connsiteX7-943" fmla="*/ 92075 w 2570812"/>
                  <a:gd name="connsiteY7-944" fmla="*/ 546100 h 714375"/>
                  <a:gd name="connsiteX8-945" fmla="*/ 0 w 2570812"/>
                  <a:gd name="connsiteY8-946" fmla="*/ 619125 h 714375"/>
                  <a:gd name="connsiteX9-947" fmla="*/ 6350 w 2570812"/>
                  <a:gd name="connsiteY9-948" fmla="*/ 714375 h 714375"/>
                  <a:gd name="connsiteX10-949" fmla="*/ 2565400 w 2570812"/>
                  <a:gd name="connsiteY10-950" fmla="*/ 714375 h 714375"/>
                  <a:gd name="connsiteX11-951" fmla="*/ 2552700 w 2570812"/>
                  <a:gd name="connsiteY11-952" fmla="*/ 196850 h 714375"/>
                  <a:gd name="connsiteX12-953" fmla="*/ 2352675 w 2570812"/>
                  <a:gd name="connsiteY12-954" fmla="*/ 44450 h 714375"/>
                  <a:gd name="connsiteX13-955" fmla="*/ 225425 w 2570812"/>
                  <a:gd name="connsiteY13-956" fmla="*/ 0 h 714375"/>
                  <a:gd name="connsiteX0-957" fmla="*/ 225425 w 2570812"/>
                  <a:gd name="connsiteY0-958" fmla="*/ 0 h 714375"/>
                  <a:gd name="connsiteX1-959" fmla="*/ 6350 w 2570812"/>
                  <a:gd name="connsiteY1-960" fmla="*/ 177800 h 714375"/>
                  <a:gd name="connsiteX2-961" fmla="*/ 9525 w 2570812"/>
                  <a:gd name="connsiteY2-962" fmla="*/ 266700 h 714375"/>
                  <a:gd name="connsiteX3-963" fmla="*/ 2460625 w 2570812"/>
                  <a:gd name="connsiteY3-964" fmla="*/ 273050 h 714375"/>
                  <a:gd name="connsiteX4-965" fmla="*/ 2457450 w 2570812"/>
                  <a:gd name="connsiteY4-966" fmla="*/ 587375 h 714375"/>
                  <a:gd name="connsiteX5-967" fmla="*/ 66675 w 2570812"/>
                  <a:gd name="connsiteY5-968" fmla="*/ 590550 h 714375"/>
                  <a:gd name="connsiteX6-969" fmla="*/ 88900 w 2570812"/>
                  <a:gd name="connsiteY6-970" fmla="*/ 593725 h 714375"/>
                  <a:gd name="connsiteX7-971" fmla="*/ 92075 w 2570812"/>
                  <a:gd name="connsiteY7-972" fmla="*/ 546100 h 714375"/>
                  <a:gd name="connsiteX8-973" fmla="*/ 0 w 2570812"/>
                  <a:gd name="connsiteY8-974" fmla="*/ 619125 h 714375"/>
                  <a:gd name="connsiteX9-975" fmla="*/ 6350 w 2570812"/>
                  <a:gd name="connsiteY9-976" fmla="*/ 714375 h 714375"/>
                  <a:gd name="connsiteX10-977" fmla="*/ 2565400 w 2570812"/>
                  <a:gd name="connsiteY10-978" fmla="*/ 714375 h 714375"/>
                  <a:gd name="connsiteX11-979" fmla="*/ 2552700 w 2570812"/>
                  <a:gd name="connsiteY11-980" fmla="*/ 196850 h 714375"/>
                  <a:gd name="connsiteX12-981" fmla="*/ 2308225 w 2570812"/>
                  <a:gd name="connsiteY12-982" fmla="*/ 12700 h 714375"/>
                  <a:gd name="connsiteX13-983" fmla="*/ 225425 w 2570812"/>
                  <a:gd name="connsiteY13-984" fmla="*/ 0 h 714375"/>
                  <a:gd name="connsiteX0-985" fmla="*/ 225425 w 2570812"/>
                  <a:gd name="connsiteY0-986" fmla="*/ 0 h 714375"/>
                  <a:gd name="connsiteX1-987" fmla="*/ 6350 w 2570812"/>
                  <a:gd name="connsiteY1-988" fmla="*/ 177800 h 714375"/>
                  <a:gd name="connsiteX2-989" fmla="*/ 9525 w 2570812"/>
                  <a:gd name="connsiteY2-990" fmla="*/ 266700 h 714375"/>
                  <a:gd name="connsiteX3-991" fmla="*/ 2460625 w 2570812"/>
                  <a:gd name="connsiteY3-992" fmla="*/ 273050 h 714375"/>
                  <a:gd name="connsiteX4-993" fmla="*/ 2457450 w 2570812"/>
                  <a:gd name="connsiteY4-994" fmla="*/ 587375 h 714375"/>
                  <a:gd name="connsiteX5-995" fmla="*/ 66675 w 2570812"/>
                  <a:gd name="connsiteY5-996" fmla="*/ 590550 h 714375"/>
                  <a:gd name="connsiteX6-997" fmla="*/ 88900 w 2570812"/>
                  <a:gd name="connsiteY6-998" fmla="*/ 593725 h 714375"/>
                  <a:gd name="connsiteX7-999" fmla="*/ 92075 w 2570812"/>
                  <a:gd name="connsiteY7-1000" fmla="*/ 546100 h 714375"/>
                  <a:gd name="connsiteX8-1001" fmla="*/ 0 w 2570812"/>
                  <a:gd name="connsiteY8-1002" fmla="*/ 619125 h 714375"/>
                  <a:gd name="connsiteX9-1003" fmla="*/ 6350 w 2570812"/>
                  <a:gd name="connsiteY9-1004" fmla="*/ 714375 h 714375"/>
                  <a:gd name="connsiteX10-1005" fmla="*/ 2565400 w 2570812"/>
                  <a:gd name="connsiteY10-1006" fmla="*/ 714375 h 714375"/>
                  <a:gd name="connsiteX11-1007" fmla="*/ 2552700 w 2570812"/>
                  <a:gd name="connsiteY11-1008" fmla="*/ 196850 h 714375"/>
                  <a:gd name="connsiteX12-1009" fmla="*/ 2295525 w 2570812"/>
                  <a:gd name="connsiteY12-1010" fmla="*/ 0 h 714375"/>
                  <a:gd name="connsiteX13-1011" fmla="*/ 225425 w 2570812"/>
                  <a:gd name="connsiteY13-1012" fmla="*/ 0 h 714375"/>
                  <a:gd name="connsiteX0-1013" fmla="*/ 225425 w 2570812"/>
                  <a:gd name="connsiteY0-1014" fmla="*/ 0 h 714375"/>
                  <a:gd name="connsiteX1-1015" fmla="*/ 6350 w 2570812"/>
                  <a:gd name="connsiteY1-1016" fmla="*/ 177800 h 714375"/>
                  <a:gd name="connsiteX2-1017" fmla="*/ 9525 w 2570812"/>
                  <a:gd name="connsiteY2-1018" fmla="*/ 266700 h 714375"/>
                  <a:gd name="connsiteX3-1019" fmla="*/ 2460625 w 2570812"/>
                  <a:gd name="connsiteY3-1020" fmla="*/ 273050 h 714375"/>
                  <a:gd name="connsiteX4-1021" fmla="*/ 2457450 w 2570812"/>
                  <a:gd name="connsiteY4-1022" fmla="*/ 587375 h 714375"/>
                  <a:gd name="connsiteX5-1023" fmla="*/ 66675 w 2570812"/>
                  <a:gd name="connsiteY5-1024" fmla="*/ 590550 h 714375"/>
                  <a:gd name="connsiteX6-1025" fmla="*/ 88900 w 2570812"/>
                  <a:gd name="connsiteY6-1026" fmla="*/ 593725 h 714375"/>
                  <a:gd name="connsiteX7-1027" fmla="*/ 92075 w 2570812"/>
                  <a:gd name="connsiteY7-1028" fmla="*/ 546100 h 714375"/>
                  <a:gd name="connsiteX8-1029" fmla="*/ 0 w 2570812"/>
                  <a:gd name="connsiteY8-1030" fmla="*/ 619125 h 714375"/>
                  <a:gd name="connsiteX9-1031" fmla="*/ 6350 w 2570812"/>
                  <a:gd name="connsiteY9-1032" fmla="*/ 714375 h 714375"/>
                  <a:gd name="connsiteX10-1033" fmla="*/ 2565400 w 2570812"/>
                  <a:gd name="connsiteY10-1034" fmla="*/ 714375 h 714375"/>
                  <a:gd name="connsiteX11-1035" fmla="*/ 2552700 w 2570812"/>
                  <a:gd name="connsiteY11-1036" fmla="*/ 196850 h 714375"/>
                  <a:gd name="connsiteX12-1037" fmla="*/ 2295525 w 2570812"/>
                  <a:gd name="connsiteY12-1038" fmla="*/ 0 h 714375"/>
                  <a:gd name="connsiteX13-1039" fmla="*/ 225425 w 2570812"/>
                  <a:gd name="connsiteY13-1040" fmla="*/ 0 h 714375"/>
                  <a:gd name="connsiteX0-1041" fmla="*/ 225425 w 2578868"/>
                  <a:gd name="connsiteY0-1042" fmla="*/ 0 h 714375"/>
                  <a:gd name="connsiteX1-1043" fmla="*/ 6350 w 2578868"/>
                  <a:gd name="connsiteY1-1044" fmla="*/ 177800 h 714375"/>
                  <a:gd name="connsiteX2-1045" fmla="*/ 9525 w 2578868"/>
                  <a:gd name="connsiteY2-1046" fmla="*/ 266700 h 714375"/>
                  <a:gd name="connsiteX3-1047" fmla="*/ 2460625 w 2578868"/>
                  <a:gd name="connsiteY3-1048" fmla="*/ 273050 h 714375"/>
                  <a:gd name="connsiteX4-1049" fmla="*/ 2457450 w 2578868"/>
                  <a:gd name="connsiteY4-1050" fmla="*/ 587375 h 714375"/>
                  <a:gd name="connsiteX5-1051" fmla="*/ 66675 w 2578868"/>
                  <a:gd name="connsiteY5-1052" fmla="*/ 590550 h 714375"/>
                  <a:gd name="connsiteX6-1053" fmla="*/ 88900 w 2578868"/>
                  <a:gd name="connsiteY6-1054" fmla="*/ 593725 h 714375"/>
                  <a:gd name="connsiteX7-1055" fmla="*/ 92075 w 2578868"/>
                  <a:gd name="connsiteY7-1056" fmla="*/ 546100 h 714375"/>
                  <a:gd name="connsiteX8-1057" fmla="*/ 0 w 2578868"/>
                  <a:gd name="connsiteY8-1058" fmla="*/ 619125 h 714375"/>
                  <a:gd name="connsiteX9-1059" fmla="*/ 6350 w 2578868"/>
                  <a:gd name="connsiteY9-1060" fmla="*/ 714375 h 714375"/>
                  <a:gd name="connsiteX10-1061" fmla="*/ 2565400 w 2578868"/>
                  <a:gd name="connsiteY10-1062" fmla="*/ 714375 h 714375"/>
                  <a:gd name="connsiteX11-1063" fmla="*/ 2578868 w 2578868"/>
                  <a:gd name="connsiteY11-1064" fmla="*/ 202083 h 714375"/>
                  <a:gd name="connsiteX12-1065" fmla="*/ 2295525 w 2578868"/>
                  <a:gd name="connsiteY12-1066" fmla="*/ 0 h 714375"/>
                  <a:gd name="connsiteX13-1067" fmla="*/ 225425 w 2578868"/>
                  <a:gd name="connsiteY13-1068" fmla="*/ 0 h 7143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ectangle 22"/>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1" fmla="*/ 0 w 2376264"/>
                  <a:gd name="connsiteY0-2" fmla="*/ 0 h 321543"/>
                  <a:gd name="connsiteX1-3" fmla="*/ 2376264 w 2376264"/>
                  <a:gd name="connsiteY1-4" fmla="*/ 0 h 321543"/>
                  <a:gd name="connsiteX2-5" fmla="*/ 2376264 w 2376264"/>
                  <a:gd name="connsiteY2-6" fmla="*/ 321543 h 321543"/>
                  <a:gd name="connsiteX3-7" fmla="*/ 0 w 2376264"/>
                  <a:gd name="connsiteY3-8" fmla="*/ 321543 h 321543"/>
                  <a:gd name="connsiteX4-9" fmla="*/ 0 w 2376264"/>
                  <a:gd name="connsiteY4-10" fmla="*/ 0 h 321543"/>
                  <a:gd name="connsiteX0-11" fmla="*/ 0 w 2376264"/>
                  <a:gd name="connsiteY0-12" fmla="*/ 0 h 321543"/>
                  <a:gd name="connsiteX1-13" fmla="*/ 2376264 w 2376264"/>
                  <a:gd name="connsiteY1-14" fmla="*/ 0 h 321543"/>
                  <a:gd name="connsiteX2-15" fmla="*/ 2376264 w 2376264"/>
                  <a:gd name="connsiteY2-16" fmla="*/ 321543 h 321543"/>
                  <a:gd name="connsiteX3-17" fmla="*/ 0 w 2376264"/>
                  <a:gd name="connsiteY3-18" fmla="*/ 321543 h 321543"/>
                  <a:gd name="connsiteX4-19" fmla="*/ 0 w 2376264"/>
                  <a:gd name="connsiteY4-20" fmla="*/ 0 h 321543"/>
                  <a:gd name="connsiteX0-21" fmla="*/ 0 w 2376264"/>
                  <a:gd name="connsiteY0-22" fmla="*/ 0 h 321543"/>
                  <a:gd name="connsiteX1-23" fmla="*/ 2376264 w 2376264"/>
                  <a:gd name="connsiteY1-24" fmla="*/ 0 h 321543"/>
                  <a:gd name="connsiteX2-25" fmla="*/ 2376264 w 2376264"/>
                  <a:gd name="connsiteY2-26" fmla="*/ 321543 h 321543"/>
                  <a:gd name="connsiteX3-27" fmla="*/ 0 w 2376264"/>
                  <a:gd name="connsiteY3-28" fmla="*/ 321543 h 321543"/>
                  <a:gd name="connsiteX4-29" fmla="*/ 0 w 2376264"/>
                  <a:gd name="connsiteY4-30" fmla="*/ 0 h 321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9"/>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11" name="Freeform 27"/>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1" fmla="*/ 47625 w 2552700"/>
                  <a:gd name="connsiteY0-2" fmla="*/ 263525 h 574675"/>
                  <a:gd name="connsiteX1-3" fmla="*/ 0 w 2552700"/>
                  <a:gd name="connsiteY1-4" fmla="*/ 311150 h 574675"/>
                  <a:gd name="connsiteX2-5" fmla="*/ 447675 w 2552700"/>
                  <a:gd name="connsiteY2-6" fmla="*/ 574675 h 574675"/>
                  <a:gd name="connsiteX3-7" fmla="*/ 2549525 w 2552700"/>
                  <a:gd name="connsiteY3-8" fmla="*/ 504825 h 574675"/>
                  <a:gd name="connsiteX4-9" fmla="*/ 2552700 w 2552700"/>
                  <a:gd name="connsiteY4-10" fmla="*/ 161925 h 574675"/>
                  <a:gd name="connsiteX5-11" fmla="*/ 1552575 w 2552700"/>
                  <a:gd name="connsiteY5-12" fmla="*/ 0 h 574675"/>
                  <a:gd name="connsiteX6-13" fmla="*/ 6350 w 2552700"/>
                  <a:gd name="connsiteY6-14" fmla="*/ 57150 h 574675"/>
                  <a:gd name="connsiteX7-15" fmla="*/ 3175 w 2552700"/>
                  <a:gd name="connsiteY7-16" fmla="*/ 95250 h 574675"/>
                  <a:gd name="connsiteX8-17" fmla="*/ 463550 w 2552700"/>
                  <a:gd name="connsiteY8-18" fmla="*/ 263525 h 574675"/>
                  <a:gd name="connsiteX9-19" fmla="*/ 2520950 w 2552700"/>
                  <a:gd name="connsiteY9-20" fmla="*/ 222250 h 574675"/>
                  <a:gd name="connsiteX10-21" fmla="*/ 2501900 w 2552700"/>
                  <a:gd name="connsiteY10-22" fmla="*/ 438150 h 574675"/>
                  <a:gd name="connsiteX11-23" fmla="*/ 473075 w 2552700"/>
                  <a:gd name="connsiteY11-24" fmla="*/ 511175 h 574675"/>
                  <a:gd name="connsiteX12-25" fmla="*/ 47625 w 2552700"/>
                  <a:gd name="connsiteY12-26" fmla="*/ 263525 h 574675"/>
                  <a:gd name="connsiteX0-27" fmla="*/ 47625 w 2552700"/>
                  <a:gd name="connsiteY0-28" fmla="*/ 244475 h 555625"/>
                  <a:gd name="connsiteX1-29" fmla="*/ 0 w 2552700"/>
                  <a:gd name="connsiteY1-30" fmla="*/ 292100 h 555625"/>
                  <a:gd name="connsiteX2-31" fmla="*/ 447675 w 2552700"/>
                  <a:gd name="connsiteY2-32" fmla="*/ 555625 h 555625"/>
                  <a:gd name="connsiteX3-33" fmla="*/ 2549525 w 2552700"/>
                  <a:gd name="connsiteY3-34" fmla="*/ 485775 h 555625"/>
                  <a:gd name="connsiteX4-35" fmla="*/ 2552700 w 2552700"/>
                  <a:gd name="connsiteY4-36" fmla="*/ 142875 h 555625"/>
                  <a:gd name="connsiteX5-37" fmla="*/ 1606550 w 2552700"/>
                  <a:gd name="connsiteY5-38" fmla="*/ 0 h 555625"/>
                  <a:gd name="connsiteX6-39" fmla="*/ 6350 w 2552700"/>
                  <a:gd name="connsiteY6-40" fmla="*/ 38100 h 555625"/>
                  <a:gd name="connsiteX7-41" fmla="*/ 3175 w 2552700"/>
                  <a:gd name="connsiteY7-42" fmla="*/ 76200 h 555625"/>
                  <a:gd name="connsiteX8-43" fmla="*/ 463550 w 2552700"/>
                  <a:gd name="connsiteY8-44" fmla="*/ 244475 h 555625"/>
                  <a:gd name="connsiteX9-45" fmla="*/ 2520950 w 2552700"/>
                  <a:gd name="connsiteY9-46" fmla="*/ 203200 h 555625"/>
                  <a:gd name="connsiteX10-47" fmla="*/ 2501900 w 2552700"/>
                  <a:gd name="connsiteY10-48" fmla="*/ 419100 h 555625"/>
                  <a:gd name="connsiteX11-49" fmla="*/ 473075 w 2552700"/>
                  <a:gd name="connsiteY11-50" fmla="*/ 492125 h 555625"/>
                  <a:gd name="connsiteX12-51" fmla="*/ 47625 w 2552700"/>
                  <a:gd name="connsiteY12-52" fmla="*/ 244475 h 555625"/>
                  <a:gd name="connsiteX0-53" fmla="*/ 47625 w 2585519"/>
                  <a:gd name="connsiteY0-54" fmla="*/ 244475 h 555625"/>
                  <a:gd name="connsiteX1-55" fmla="*/ 0 w 2585519"/>
                  <a:gd name="connsiteY1-56" fmla="*/ 292100 h 555625"/>
                  <a:gd name="connsiteX2-57" fmla="*/ 447675 w 2585519"/>
                  <a:gd name="connsiteY2-58" fmla="*/ 555625 h 555625"/>
                  <a:gd name="connsiteX3-59" fmla="*/ 2549525 w 2585519"/>
                  <a:gd name="connsiteY3-60" fmla="*/ 485775 h 555625"/>
                  <a:gd name="connsiteX4-61" fmla="*/ 2552700 w 2585519"/>
                  <a:gd name="connsiteY4-62" fmla="*/ 142875 h 555625"/>
                  <a:gd name="connsiteX5-63" fmla="*/ 1606550 w 2585519"/>
                  <a:gd name="connsiteY5-64" fmla="*/ 0 h 555625"/>
                  <a:gd name="connsiteX6-65" fmla="*/ 6350 w 2585519"/>
                  <a:gd name="connsiteY6-66" fmla="*/ 38100 h 555625"/>
                  <a:gd name="connsiteX7-67" fmla="*/ 3175 w 2585519"/>
                  <a:gd name="connsiteY7-68" fmla="*/ 76200 h 555625"/>
                  <a:gd name="connsiteX8-69" fmla="*/ 463550 w 2585519"/>
                  <a:gd name="connsiteY8-70" fmla="*/ 244475 h 555625"/>
                  <a:gd name="connsiteX9-71" fmla="*/ 2520950 w 2585519"/>
                  <a:gd name="connsiteY9-72" fmla="*/ 203200 h 555625"/>
                  <a:gd name="connsiteX10-73" fmla="*/ 2501900 w 2585519"/>
                  <a:gd name="connsiteY10-74" fmla="*/ 419100 h 555625"/>
                  <a:gd name="connsiteX11-75" fmla="*/ 473075 w 2585519"/>
                  <a:gd name="connsiteY11-76" fmla="*/ 492125 h 555625"/>
                  <a:gd name="connsiteX12-77" fmla="*/ 47625 w 2585519"/>
                  <a:gd name="connsiteY12-78" fmla="*/ 244475 h 555625"/>
                  <a:gd name="connsiteX0-79" fmla="*/ 47625 w 2599371"/>
                  <a:gd name="connsiteY0-80" fmla="*/ 244475 h 555625"/>
                  <a:gd name="connsiteX1-81" fmla="*/ 0 w 2599371"/>
                  <a:gd name="connsiteY1-82" fmla="*/ 292100 h 555625"/>
                  <a:gd name="connsiteX2-83" fmla="*/ 447675 w 2599371"/>
                  <a:gd name="connsiteY2-84" fmla="*/ 555625 h 555625"/>
                  <a:gd name="connsiteX3-85" fmla="*/ 2549525 w 2599371"/>
                  <a:gd name="connsiteY3-86" fmla="*/ 485775 h 555625"/>
                  <a:gd name="connsiteX4-87" fmla="*/ 2552700 w 2599371"/>
                  <a:gd name="connsiteY4-88" fmla="*/ 142875 h 555625"/>
                  <a:gd name="connsiteX5-89" fmla="*/ 1606550 w 2599371"/>
                  <a:gd name="connsiteY5-90" fmla="*/ 0 h 555625"/>
                  <a:gd name="connsiteX6-91" fmla="*/ 6350 w 2599371"/>
                  <a:gd name="connsiteY6-92" fmla="*/ 38100 h 555625"/>
                  <a:gd name="connsiteX7-93" fmla="*/ 3175 w 2599371"/>
                  <a:gd name="connsiteY7-94" fmla="*/ 76200 h 555625"/>
                  <a:gd name="connsiteX8-95" fmla="*/ 463550 w 2599371"/>
                  <a:gd name="connsiteY8-96" fmla="*/ 244475 h 555625"/>
                  <a:gd name="connsiteX9-97" fmla="*/ 2520950 w 2599371"/>
                  <a:gd name="connsiteY9-98" fmla="*/ 203200 h 555625"/>
                  <a:gd name="connsiteX10-99" fmla="*/ 2501900 w 2599371"/>
                  <a:gd name="connsiteY10-100" fmla="*/ 419100 h 555625"/>
                  <a:gd name="connsiteX11-101" fmla="*/ 473075 w 2599371"/>
                  <a:gd name="connsiteY11-102" fmla="*/ 492125 h 555625"/>
                  <a:gd name="connsiteX12-103" fmla="*/ 47625 w 2599371"/>
                  <a:gd name="connsiteY12-104" fmla="*/ 244475 h 555625"/>
                  <a:gd name="connsiteX0-105" fmla="*/ 47625 w 2599371"/>
                  <a:gd name="connsiteY0-106" fmla="*/ 244475 h 555625"/>
                  <a:gd name="connsiteX1-107" fmla="*/ 0 w 2599371"/>
                  <a:gd name="connsiteY1-108" fmla="*/ 292100 h 555625"/>
                  <a:gd name="connsiteX2-109" fmla="*/ 447675 w 2599371"/>
                  <a:gd name="connsiteY2-110" fmla="*/ 555625 h 555625"/>
                  <a:gd name="connsiteX3-111" fmla="*/ 2549525 w 2599371"/>
                  <a:gd name="connsiteY3-112" fmla="*/ 485775 h 555625"/>
                  <a:gd name="connsiteX4-113" fmla="*/ 2552700 w 2599371"/>
                  <a:gd name="connsiteY4-114" fmla="*/ 142875 h 555625"/>
                  <a:gd name="connsiteX5-115" fmla="*/ 1606550 w 2599371"/>
                  <a:gd name="connsiteY5-116" fmla="*/ 0 h 555625"/>
                  <a:gd name="connsiteX6-117" fmla="*/ 6350 w 2599371"/>
                  <a:gd name="connsiteY6-118" fmla="*/ 38100 h 555625"/>
                  <a:gd name="connsiteX7-119" fmla="*/ 3175 w 2599371"/>
                  <a:gd name="connsiteY7-120" fmla="*/ 76200 h 555625"/>
                  <a:gd name="connsiteX8-121" fmla="*/ 463550 w 2599371"/>
                  <a:gd name="connsiteY8-122" fmla="*/ 244475 h 555625"/>
                  <a:gd name="connsiteX9-123" fmla="*/ 2495550 w 2599371"/>
                  <a:gd name="connsiteY9-124" fmla="*/ 206375 h 555625"/>
                  <a:gd name="connsiteX10-125" fmla="*/ 2501900 w 2599371"/>
                  <a:gd name="connsiteY10-126" fmla="*/ 419100 h 555625"/>
                  <a:gd name="connsiteX11-127" fmla="*/ 473075 w 2599371"/>
                  <a:gd name="connsiteY11-128" fmla="*/ 492125 h 555625"/>
                  <a:gd name="connsiteX12-129" fmla="*/ 47625 w 2599371"/>
                  <a:gd name="connsiteY12-130" fmla="*/ 244475 h 555625"/>
                  <a:gd name="connsiteX0-131" fmla="*/ 47625 w 2599371"/>
                  <a:gd name="connsiteY0-132" fmla="*/ 244475 h 555625"/>
                  <a:gd name="connsiteX1-133" fmla="*/ 0 w 2599371"/>
                  <a:gd name="connsiteY1-134" fmla="*/ 292100 h 555625"/>
                  <a:gd name="connsiteX2-135" fmla="*/ 447675 w 2599371"/>
                  <a:gd name="connsiteY2-136" fmla="*/ 555625 h 555625"/>
                  <a:gd name="connsiteX3-137" fmla="*/ 2549525 w 2599371"/>
                  <a:gd name="connsiteY3-138" fmla="*/ 485775 h 555625"/>
                  <a:gd name="connsiteX4-139" fmla="*/ 2552700 w 2599371"/>
                  <a:gd name="connsiteY4-140" fmla="*/ 142875 h 555625"/>
                  <a:gd name="connsiteX5-141" fmla="*/ 1606550 w 2599371"/>
                  <a:gd name="connsiteY5-142" fmla="*/ 0 h 555625"/>
                  <a:gd name="connsiteX6-143" fmla="*/ 6350 w 2599371"/>
                  <a:gd name="connsiteY6-144" fmla="*/ 38100 h 555625"/>
                  <a:gd name="connsiteX7-145" fmla="*/ 3175 w 2599371"/>
                  <a:gd name="connsiteY7-146" fmla="*/ 76200 h 555625"/>
                  <a:gd name="connsiteX8-147" fmla="*/ 463550 w 2599371"/>
                  <a:gd name="connsiteY8-148" fmla="*/ 244475 h 555625"/>
                  <a:gd name="connsiteX9-149" fmla="*/ 2495550 w 2599371"/>
                  <a:gd name="connsiteY9-150" fmla="*/ 206375 h 555625"/>
                  <a:gd name="connsiteX10-151" fmla="*/ 2527300 w 2599371"/>
                  <a:gd name="connsiteY10-152" fmla="*/ 307975 h 555625"/>
                  <a:gd name="connsiteX11-153" fmla="*/ 2501900 w 2599371"/>
                  <a:gd name="connsiteY11-154" fmla="*/ 419100 h 555625"/>
                  <a:gd name="connsiteX12-155" fmla="*/ 473075 w 2599371"/>
                  <a:gd name="connsiteY12-156" fmla="*/ 492125 h 555625"/>
                  <a:gd name="connsiteX13" fmla="*/ 47625 w 2599371"/>
                  <a:gd name="connsiteY13" fmla="*/ 244475 h 555625"/>
                  <a:gd name="connsiteX0-157" fmla="*/ 47625 w 2599371"/>
                  <a:gd name="connsiteY0-158" fmla="*/ 244475 h 555625"/>
                  <a:gd name="connsiteX1-159" fmla="*/ 0 w 2599371"/>
                  <a:gd name="connsiteY1-160" fmla="*/ 292100 h 555625"/>
                  <a:gd name="connsiteX2-161" fmla="*/ 447675 w 2599371"/>
                  <a:gd name="connsiteY2-162" fmla="*/ 555625 h 555625"/>
                  <a:gd name="connsiteX3-163" fmla="*/ 2549525 w 2599371"/>
                  <a:gd name="connsiteY3-164" fmla="*/ 485775 h 555625"/>
                  <a:gd name="connsiteX4-165" fmla="*/ 2552700 w 2599371"/>
                  <a:gd name="connsiteY4-166" fmla="*/ 142875 h 555625"/>
                  <a:gd name="connsiteX5-167" fmla="*/ 1606550 w 2599371"/>
                  <a:gd name="connsiteY5-168" fmla="*/ 0 h 555625"/>
                  <a:gd name="connsiteX6-169" fmla="*/ 6350 w 2599371"/>
                  <a:gd name="connsiteY6-170" fmla="*/ 38100 h 555625"/>
                  <a:gd name="connsiteX7-171" fmla="*/ 3175 w 2599371"/>
                  <a:gd name="connsiteY7-172" fmla="*/ 76200 h 555625"/>
                  <a:gd name="connsiteX8-173" fmla="*/ 463550 w 2599371"/>
                  <a:gd name="connsiteY8-174" fmla="*/ 244475 h 555625"/>
                  <a:gd name="connsiteX9-175" fmla="*/ 2495550 w 2599371"/>
                  <a:gd name="connsiteY9-176" fmla="*/ 206375 h 555625"/>
                  <a:gd name="connsiteX10-177" fmla="*/ 2527300 w 2599371"/>
                  <a:gd name="connsiteY10-178" fmla="*/ 307975 h 555625"/>
                  <a:gd name="connsiteX11-179" fmla="*/ 2479675 w 2599371"/>
                  <a:gd name="connsiteY11-180" fmla="*/ 425450 h 555625"/>
                  <a:gd name="connsiteX12-181" fmla="*/ 473075 w 2599371"/>
                  <a:gd name="connsiteY12-182" fmla="*/ 492125 h 555625"/>
                  <a:gd name="connsiteX13-183" fmla="*/ 47625 w 2599371"/>
                  <a:gd name="connsiteY13-184" fmla="*/ 244475 h 555625"/>
                  <a:gd name="connsiteX0-185" fmla="*/ 47625 w 2740156"/>
                  <a:gd name="connsiteY0-186" fmla="*/ 244475 h 555625"/>
                  <a:gd name="connsiteX1-187" fmla="*/ 0 w 2740156"/>
                  <a:gd name="connsiteY1-188" fmla="*/ 292100 h 555625"/>
                  <a:gd name="connsiteX2-189" fmla="*/ 447675 w 2740156"/>
                  <a:gd name="connsiteY2-190" fmla="*/ 555625 h 555625"/>
                  <a:gd name="connsiteX3-191" fmla="*/ 2549525 w 2740156"/>
                  <a:gd name="connsiteY3-192" fmla="*/ 485775 h 555625"/>
                  <a:gd name="connsiteX4-193" fmla="*/ 2552700 w 2740156"/>
                  <a:gd name="connsiteY4-194" fmla="*/ 142875 h 555625"/>
                  <a:gd name="connsiteX5-195" fmla="*/ 1606550 w 2740156"/>
                  <a:gd name="connsiteY5-196" fmla="*/ 0 h 555625"/>
                  <a:gd name="connsiteX6-197" fmla="*/ 6350 w 2740156"/>
                  <a:gd name="connsiteY6-198" fmla="*/ 38100 h 555625"/>
                  <a:gd name="connsiteX7-199" fmla="*/ 3175 w 2740156"/>
                  <a:gd name="connsiteY7-200" fmla="*/ 76200 h 555625"/>
                  <a:gd name="connsiteX8-201" fmla="*/ 463550 w 2740156"/>
                  <a:gd name="connsiteY8-202" fmla="*/ 244475 h 555625"/>
                  <a:gd name="connsiteX9-203" fmla="*/ 2495550 w 2740156"/>
                  <a:gd name="connsiteY9-204" fmla="*/ 206375 h 555625"/>
                  <a:gd name="connsiteX10-205" fmla="*/ 2479675 w 2740156"/>
                  <a:gd name="connsiteY10-206" fmla="*/ 425450 h 555625"/>
                  <a:gd name="connsiteX11-207" fmla="*/ 473075 w 2740156"/>
                  <a:gd name="connsiteY11-208" fmla="*/ 492125 h 555625"/>
                  <a:gd name="connsiteX12-209" fmla="*/ 47625 w 2740156"/>
                  <a:gd name="connsiteY12-210" fmla="*/ 244475 h 555625"/>
                  <a:gd name="connsiteX0-211" fmla="*/ 47625 w 2646925"/>
                  <a:gd name="connsiteY0-212" fmla="*/ 244475 h 555625"/>
                  <a:gd name="connsiteX1-213" fmla="*/ 0 w 2646925"/>
                  <a:gd name="connsiteY1-214" fmla="*/ 292100 h 555625"/>
                  <a:gd name="connsiteX2-215" fmla="*/ 447675 w 2646925"/>
                  <a:gd name="connsiteY2-216" fmla="*/ 555625 h 555625"/>
                  <a:gd name="connsiteX3-217" fmla="*/ 2549525 w 2646925"/>
                  <a:gd name="connsiteY3-218" fmla="*/ 485775 h 555625"/>
                  <a:gd name="connsiteX4-219" fmla="*/ 2552700 w 2646925"/>
                  <a:gd name="connsiteY4-220" fmla="*/ 142875 h 555625"/>
                  <a:gd name="connsiteX5-221" fmla="*/ 1606550 w 2646925"/>
                  <a:gd name="connsiteY5-222" fmla="*/ 0 h 555625"/>
                  <a:gd name="connsiteX6-223" fmla="*/ 6350 w 2646925"/>
                  <a:gd name="connsiteY6-224" fmla="*/ 38100 h 555625"/>
                  <a:gd name="connsiteX7-225" fmla="*/ 3175 w 2646925"/>
                  <a:gd name="connsiteY7-226" fmla="*/ 76200 h 555625"/>
                  <a:gd name="connsiteX8-227" fmla="*/ 463550 w 2646925"/>
                  <a:gd name="connsiteY8-228" fmla="*/ 244475 h 555625"/>
                  <a:gd name="connsiteX9-229" fmla="*/ 2495550 w 2646925"/>
                  <a:gd name="connsiteY9-230" fmla="*/ 206375 h 555625"/>
                  <a:gd name="connsiteX10-231" fmla="*/ 2479675 w 2646925"/>
                  <a:gd name="connsiteY10-232" fmla="*/ 425450 h 555625"/>
                  <a:gd name="connsiteX11-233" fmla="*/ 473075 w 2646925"/>
                  <a:gd name="connsiteY11-234" fmla="*/ 492125 h 555625"/>
                  <a:gd name="connsiteX12-235" fmla="*/ 47625 w 2646925"/>
                  <a:gd name="connsiteY12-236" fmla="*/ 244475 h 555625"/>
                  <a:gd name="connsiteX0-237" fmla="*/ 47625 w 2599371"/>
                  <a:gd name="connsiteY0-238" fmla="*/ 244475 h 555625"/>
                  <a:gd name="connsiteX1-239" fmla="*/ 0 w 2599371"/>
                  <a:gd name="connsiteY1-240" fmla="*/ 292100 h 555625"/>
                  <a:gd name="connsiteX2-241" fmla="*/ 447675 w 2599371"/>
                  <a:gd name="connsiteY2-242" fmla="*/ 555625 h 555625"/>
                  <a:gd name="connsiteX3-243" fmla="*/ 2549525 w 2599371"/>
                  <a:gd name="connsiteY3-244" fmla="*/ 485775 h 555625"/>
                  <a:gd name="connsiteX4-245" fmla="*/ 2552700 w 2599371"/>
                  <a:gd name="connsiteY4-246" fmla="*/ 142875 h 555625"/>
                  <a:gd name="connsiteX5-247" fmla="*/ 1606550 w 2599371"/>
                  <a:gd name="connsiteY5-248" fmla="*/ 0 h 555625"/>
                  <a:gd name="connsiteX6-249" fmla="*/ 6350 w 2599371"/>
                  <a:gd name="connsiteY6-250" fmla="*/ 38100 h 555625"/>
                  <a:gd name="connsiteX7-251" fmla="*/ 3175 w 2599371"/>
                  <a:gd name="connsiteY7-252" fmla="*/ 76200 h 555625"/>
                  <a:gd name="connsiteX8-253" fmla="*/ 463550 w 2599371"/>
                  <a:gd name="connsiteY8-254" fmla="*/ 244475 h 555625"/>
                  <a:gd name="connsiteX9-255" fmla="*/ 2495550 w 2599371"/>
                  <a:gd name="connsiteY9-256" fmla="*/ 206375 h 555625"/>
                  <a:gd name="connsiteX10-257" fmla="*/ 2479675 w 2599371"/>
                  <a:gd name="connsiteY10-258" fmla="*/ 425450 h 555625"/>
                  <a:gd name="connsiteX11-259" fmla="*/ 473075 w 2599371"/>
                  <a:gd name="connsiteY11-260" fmla="*/ 492125 h 555625"/>
                  <a:gd name="connsiteX12-261" fmla="*/ 47625 w 2599371"/>
                  <a:gd name="connsiteY12-262" fmla="*/ 244475 h 555625"/>
                  <a:gd name="connsiteX0-263" fmla="*/ 47625 w 2599371"/>
                  <a:gd name="connsiteY0-264" fmla="*/ 244475 h 555625"/>
                  <a:gd name="connsiteX1-265" fmla="*/ 0 w 2599371"/>
                  <a:gd name="connsiteY1-266" fmla="*/ 292100 h 555625"/>
                  <a:gd name="connsiteX2-267" fmla="*/ 447675 w 2599371"/>
                  <a:gd name="connsiteY2-268" fmla="*/ 555625 h 555625"/>
                  <a:gd name="connsiteX3-269" fmla="*/ 2549525 w 2599371"/>
                  <a:gd name="connsiteY3-270" fmla="*/ 485775 h 555625"/>
                  <a:gd name="connsiteX4-271" fmla="*/ 2552700 w 2599371"/>
                  <a:gd name="connsiteY4-272" fmla="*/ 142875 h 555625"/>
                  <a:gd name="connsiteX5-273" fmla="*/ 1606550 w 2599371"/>
                  <a:gd name="connsiteY5-274" fmla="*/ 0 h 555625"/>
                  <a:gd name="connsiteX6-275" fmla="*/ 6350 w 2599371"/>
                  <a:gd name="connsiteY6-276" fmla="*/ 38100 h 555625"/>
                  <a:gd name="connsiteX7-277" fmla="*/ 3175 w 2599371"/>
                  <a:gd name="connsiteY7-278" fmla="*/ 76200 h 555625"/>
                  <a:gd name="connsiteX8-279" fmla="*/ 463550 w 2599371"/>
                  <a:gd name="connsiteY8-280" fmla="*/ 244475 h 555625"/>
                  <a:gd name="connsiteX9-281" fmla="*/ 2470150 w 2599371"/>
                  <a:gd name="connsiteY9-282" fmla="*/ 209550 h 555625"/>
                  <a:gd name="connsiteX10-283" fmla="*/ 2479675 w 2599371"/>
                  <a:gd name="connsiteY10-284" fmla="*/ 425450 h 555625"/>
                  <a:gd name="connsiteX11-285" fmla="*/ 473075 w 2599371"/>
                  <a:gd name="connsiteY11-286" fmla="*/ 492125 h 555625"/>
                  <a:gd name="connsiteX12-287" fmla="*/ 47625 w 2599371"/>
                  <a:gd name="connsiteY12-288" fmla="*/ 244475 h 555625"/>
                  <a:gd name="connsiteX0-289" fmla="*/ 47625 w 2599371"/>
                  <a:gd name="connsiteY0-290" fmla="*/ 244475 h 555625"/>
                  <a:gd name="connsiteX1-291" fmla="*/ 0 w 2599371"/>
                  <a:gd name="connsiteY1-292" fmla="*/ 292100 h 555625"/>
                  <a:gd name="connsiteX2-293" fmla="*/ 447675 w 2599371"/>
                  <a:gd name="connsiteY2-294" fmla="*/ 555625 h 555625"/>
                  <a:gd name="connsiteX3-295" fmla="*/ 2549525 w 2599371"/>
                  <a:gd name="connsiteY3-296" fmla="*/ 485775 h 555625"/>
                  <a:gd name="connsiteX4-297" fmla="*/ 2552700 w 2599371"/>
                  <a:gd name="connsiteY4-298" fmla="*/ 142875 h 555625"/>
                  <a:gd name="connsiteX5-299" fmla="*/ 1606550 w 2599371"/>
                  <a:gd name="connsiteY5-300" fmla="*/ 0 h 555625"/>
                  <a:gd name="connsiteX6-301" fmla="*/ 6350 w 2599371"/>
                  <a:gd name="connsiteY6-302" fmla="*/ 38100 h 555625"/>
                  <a:gd name="connsiteX7-303" fmla="*/ 3175 w 2599371"/>
                  <a:gd name="connsiteY7-304" fmla="*/ 76200 h 555625"/>
                  <a:gd name="connsiteX8-305" fmla="*/ 463550 w 2599371"/>
                  <a:gd name="connsiteY8-306" fmla="*/ 244475 h 555625"/>
                  <a:gd name="connsiteX9-307" fmla="*/ 2470150 w 2599371"/>
                  <a:gd name="connsiteY9-308" fmla="*/ 209550 h 555625"/>
                  <a:gd name="connsiteX10-309" fmla="*/ 2479675 w 2599371"/>
                  <a:gd name="connsiteY10-310" fmla="*/ 425450 h 555625"/>
                  <a:gd name="connsiteX11-311" fmla="*/ 473075 w 2599371"/>
                  <a:gd name="connsiteY11-312" fmla="*/ 492125 h 555625"/>
                  <a:gd name="connsiteX12-313" fmla="*/ 47625 w 2599371"/>
                  <a:gd name="connsiteY12-314" fmla="*/ 244475 h 555625"/>
                  <a:gd name="connsiteX0-315" fmla="*/ 47625 w 2599371"/>
                  <a:gd name="connsiteY0-316" fmla="*/ 244475 h 555625"/>
                  <a:gd name="connsiteX1-317" fmla="*/ 0 w 2599371"/>
                  <a:gd name="connsiteY1-318" fmla="*/ 292100 h 555625"/>
                  <a:gd name="connsiteX2-319" fmla="*/ 447675 w 2599371"/>
                  <a:gd name="connsiteY2-320" fmla="*/ 555625 h 555625"/>
                  <a:gd name="connsiteX3-321" fmla="*/ 2549525 w 2599371"/>
                  <a:gd name="connsiteY3-322" fmla="*/ 485775 h 555625"/>
                  <a:gd name="connsiteX4-323" fmla="*/ 2552700 w 2599371"/>
                  <a:gd name="connsiteY4-324" fmla="*/ 142875 h 555625"/>
                  <a:gd name="connsiteX5-325" fmla="*/ 1606550 w 2599371"/>
                  <a:gd name="connsiteY5-326" fmla="*/ 0 h 555625"/>
                  <a:gd name="connsiteX6-327" fmla="*/ 6350 w 2599371"/>
                  <a:gd name="connsiteY6-328" fmla="*/ 38100 h 555625"/>
                  <a:gd name="connsiteX7-329" fmla="*/ 3175 w 2599371"/>
                  <a:gd name="connsiteY7-330" fmla="*/ 76200 h 555625"/>
                  <a:gd name="connsiteX8-331" fmla="*/ 463550 w 2599371"/>
                  <a:gd name="connsiteY8-332" fmla="*/ 244475 h 555625"/>
                  <a:gd name="connsiteX9-333" fmla="*/ 2470150 w 2599371"/>
                  <a:gd name="connsiteY9-334" fmla="*/ 209550 h 555625"/>
                  <a:gd name="connsiteX10-335" fmla="*/ 2479675 w 2599371"/>
                  <a:gd name="connsiteY10-336" fmla="*/ 425450 h 555625"/>
                  <a:gd name="connsiteX11-337" fmla="*/ 473075 w 2599371"/>
                  <a:gd name="connsiteY11-338" fmla="*/ 492125 h 555625"/>
                  <a:gd name="connsiteX12-339" fmla="*/ 47625 w 2599371"/>
                  <a:gd name="connsiteY12-340" fmla="*/ 244475 h 555625"/>
                  <a:gd name="connsiteX0-341" fmla="*/ 24625 w 2608121"/>
                  <a:gd name="connsiteY0-342" fmla="*/ 244475 h 555625"/>
                  <a:gd name="connsiteX1-343" fmla="*/ 8750 w 2608121"/>
                  <a:gd name="connsiteY1-344" fmla="*/ 292100 h 555625"/>
                  <a:gd name="connsiteX2-345" fmla="*/ 456425 w 2608121"/>
                  <a:gd name="connsiteY2-346" fmla="*/ 555625 h 555625"/>
                  <a:gd name="connsiteX3-347" fmla="*/ 2558275 w 2608121"/>
                  <a:gd name="connsiteY3-348" fmla="*/ 485775 h 555625"/>
                  <a:gd name="connsiteX4-349" fmla="*/ 2561450 w 2608121"/>
                  <a:gd name="connsiteY4-350" fmla="*/ 142875 h 555625"/>
                  <a:gd name="connsiteX5-351" fmla="*/ 1615300 w 2608121"/>
                  <a:gd name="connsiteY5-352" fmla="*/ 0 h 555625"/>
                  <a:gd name="connsiteX6-353" fmla="*/ 15100 w 2608121"/>
                  <a:gd name="connsiteY6-354" fmla="*/ 38100 h 555625"/>
                  <a:gd name="connsiteX7-355" fmla="*/ 11925 w 2608121"/>
                  <a:gd name="connsiteY7-356" fmla="*/ 76200 h 555625"/>
                  <a:gd name="connsiteX8-357" fmla="*/ 472300 w 2608121"/>
                  <a:gd name="connsiteY8-358" fmla="*/ 244475 h 555625"/>
                  <a:gd name="connsiteX9-359" fmla="*/ 2478900 w 2608121"/>
                  <a:gd name="connsiteY9-360" fmla="*/ 209550 h 555625"/>
                  <a:gd name="connsiteX10-361" fmla="*/ 2488425 w 2608121"/>
                  <a:gd name="connsiteY10-362" fmla="*/ 425450 h 555625"/>
                  <a:gd name="connsiteX11-363" fmla="*/ 481825 w 2608121"/>
                  <a:gd name="connsiteY11-364" fmla="*/ 492125 h 555625"/>
                  <a:gd name="connsiteX12-365" fmla="*/ 24625 w 2608121"/>
                  <a:gd name="connsiteY12-366" fmla="*/ 244475 h 555625"/>
                  <a:gd name="connsiteX0-367" fmla="*/ 20208 w 2622754"/>
                  <a:gd name="connsiteY0-368" fmla="*/ 244475 h 555625"/>
                  <a:gd name="connsiteX1-369" fmla="*/ 23383 w 2622754"/>
                  <a:gd name="connsiteY1-370" fmla="*/ 292100 h 555625"/>
                  <a:gd name="connsiteX2-371" fmla="*/ 471058 w 2622754"/>
                  <a:gd name="connsiteY2-372" fmla="*/ 555625 h 555625"/>
                  <a:gd name="connsiteX3-373" fmla="*/ 2572908 w 2622754"/>
                  <a:gd name="connsiteY3-374" fmla="*/ 485775 h 555625"/>
                  <a:gd name="connsiteX4-375" fmla="*/ 2576083 w 2622754"/>
                  <a:gd name="connsiteY4-376" fmla="*/ 142875 h 555625"/>
                  <a:gd name="connsiteX5-377" fmla="*/ 1629933 w 2622754"/>
                  <a:gd name="connsiteY5-378" fmla="*/ 0 h 555625"/>
                  <a:gd name="connsiteX6-379" fmla="*/ 29733 w 2622754"/>
                  <a:gd name="connsiteY6-380" fmla="*/ 38100 h 555625"/>
                  <a:gd name="connsiteX7-381" fmla="*/ 26558 w 2622754"/>
                  <a:gd name="connsiteY7-382" fmla="*/ 76200 h 555625"/>
                  <a:gd name="connsiteX8-383" fmla="*/ 486933 w 2622754"/>
                  <a:gd name="connsiteY8-384" fmla="*/ 244475 h 555625"/>
                  <a:gd name="connsiteX9-385" fmla="*/ 2493533 w 2622754"/>
                  <a:gd name="connsiteY9-386" fmla="*/ 209550 h 555625"/>
                  <a:gd name="connsiteX10-387" fmla="*/ 2503058 w 2622754"/>
                  <a:gd name="connsiteY10-388" fmla="*/ 425450 h 555625"/>
                  <a:gd name="connsiteX11-389" fmla="*/ 496458 w 2622754"/>
                  <a:gd name="connsiteY11-390" fmla="*/ 492125 h 555625"/>
                  <a:gd name="connsiteX12-391" fmla="*/ 20208 w 2622754"/>
                  <a:gd name="connsiteY12-392" fmla="*/ 244475 h 555625"/>
                  <a:gd name="connsiteX0-393" fmla="*/ 63500 w 2599371"/>
                  <a:gd name="connsiteY0-394" fmla="*/ 244475 h 555625"/>
                  <a:gd name="connsiteX1-395" fmla="*/ 0 w 2599371"/>
                  <a:gd name="connsiteY1-396" fmla="*/ 292100 h 555625"/>
                  <a:gd name="connsiteX2-397" fmla="*/ 447675 w 2599371"/>
                  <a:gd name="connsiteY2-398" fmla="*/ 555625 h 555625"/>
                  <a:gd name="connsiteX3-399" fmla="*/ 2549525 w 2599371"/>
                  <a:gd name="connsiteY3-400" fmla="*/ 485775 h 555625"/>
                  <a:gd name="connsiteX4-401" fmla="*/ 2552700 w 2599371"/>
                  <a:gd name="connsiteY4-402" fmla="*/ 142875 h 555625"/>
                  <a:gd name="connsiteX5-403" fmla="*/ 1606550 w 2599371"/>
                  <a:gd name="connsiteY5-404" fmla="*/ 0 h 555625"/>
                  <a:gd name="connsiteX6-405" fmla="*/ 6350 w 2599371"/>
                  <a:gd name="connsiteY6-406" fmla="*/ 38100 h 555625"/>
                  <a:gd name="connsiteX7-407" fmla="*/ 3175 w 2599371"/>
                  <a:gd name="connsiteY7-408" fmla="*/ 76200 h 555625"/>
                  <a:gd name="connsiteX8-409" fmla="*/ 463550 w 2599371"/>
                  <a:gd name="connsiteY8-410" fmla="*/ 244475 h 555625"/>
                  <a:gd name="connsiteX9-411" fmla="*/ 2470150 w 2599371"/>
                  <a:gd name="connsiteY9-412" fmla="*/ 209550 h 555625"/>
                  <a:gd name="connsiteX10-413" fmla="*/ 2479675 w 2599371"/>
                  <a:gd name="connsiteY10-414" fmla="*/ 425450 h 555625"/>
                  <a:gd name="connsiteX11-415" fmla="*/ 473075 w 2599371"/>
                  <a:gd name="connsiteY11-416" fmla="*/ 492125 h 555625"/>
                  <a:gd name="connsiteX12-417" fmla="*/ 63500 w 2599371"/>
                  <a:gd name="connsiteY12-418" fmla="*/ 244475 h 555625"/>
                  <a:gd name="connsiteX0-419" fmla="*/ 63500 w 2599371"/>
                  <a:gd name="connsiteY0-420" fmla="*/ 244475 h 555625"/>
                  <a:gd name="connsiteX1-421" fmla="*/ 0 w 2599371"/>
                  <a:gd name="connsiteY1-422" fmla="*/ 292100 h 555625"/>
                  <a:gd name="connsiteX2-423" fmla="*/ 447675 w 2599371"/>
                  <a:gd name="connsiteY2-424" fmla="*/ 555625 h 555625"/>
                  <a:gd name="connsiteX3-425" fmla="*/ 2549525 w 2599371"/>
                  <a:gd name="connsiteY3-426" fmla="*/ 485775 h 555625"/>
                  <a:gd name="connsiteX4-427" fmla="*/ 2552700 w 2599371"/>
                  <a:gd name="connsiteY4-428" fmla="*/ 142875 h 555625"/>
                  <a:gd name="connsiteX5-429" fmla="*/ 1606550 w 2599371"/>
                  <a:gd name="connsiteY5-430" fmla="*/ 0 h 555625"/>
                  <a:gd name="connsiteX6-431" fmla="*/ 6350 w 2599371"/>
                  <a:gd name="connsiteY6-432" fmla="*/ 38100 h 555625"/>
                  <a:gd name="connsiteX7-433" fmla="*/ 3175 w 2599371"/>
                  <a:gd name="connsiteY7-434" fmla="*/ 76200 h 555625"/>
                  <a:gd name="connsiteX8-435" fmla="*/ 463550 w 2599371"/>
                  <a:gd name="connsiteY8-436" fmla="*/ 244475 h 555625"/>
                  <a:gd name="connsiteX9-437" fmla="*/ 2470150 w 2599371"/>
                  <a:gd name="connsiteY9-438" fmla="*/ 209550 h 555625"/>
                  <a:gd name="connsiteX10-439" fmla="*/ 2479675 w 2599371"/>
                  <a:gd name="connsiteY10-440" fmla="*/ 425450 h 555625"/>
                  <a:gd name="connsiteX11-441" fmla="*/ 485775 w 2599371"/>
                  <a:gd name="connsiteY11-442" fmla="*/ 488950 h 555625"/>
                  <a:gd name="connsiteX12-443" fmla="*/ 63500 w 2599371"/>
                  <a:gd name="connsiteY12-444" fmla="*/ 244475 h 555625"/>
                  <a:gd name="connsiteX0-445" fmla="*/ 96355 w 2632226"/>
                  <a:gd name="connsiteY0-446" fmla="*/ 244475 h 555625"/>
                  <a:gd name="connsiteX1-447" fmla="*/ 36030 w 2632226"/>
                  <a:gd name="connsiteY1-448" fmla="*/ 247650 h 555625"/>
                  <a:gd name="connsiteX2-449" fmla="*/ 32855 w 2632226"/>
                  <a:gd name="connsiteY2-450" fmla="*/ 292100 h 555625"/>
                  <a:gd name="connsiteX3-451" fmla="*/ 480530 w 2632226"/>
                  <a:gd name="connsiteY3-452" fmla="*/ 555625 h 555625"/>
                  <a:gd name="connsiteX4-453" fmla="*/ 2582380 w 2632226"/>
                  <a:gd name="connsiteY4-454" fmla="*/ 485775 h 555625"/>
                  <a:gd name="connsiteX5-455" fmla="*/ 2585555 w 2632226"/>
                  <a:gd name="connsiteY5-456" fmla="*/ 142875 h 555625"/>
                  <a:gd name="connsiteX6-457" fmla="*/ 1639405 w 2632226"/>
                  <a:gd name="connsiteY6-458" fmla="*/ 0 h 555625"/>
                  <a:gd name="connsiteX7-459" fmla="*/ 39205 w 2632226"/>
                  <a:gd name="connsiteY7-460" fmla="*/ 38100 h 555625"/>
                  <a:gd name="connsiteX8-461" fmla="*/ 36030 w 2632226"/>
                  <a:gd name="connsiteY8-462" fmla="*/ 76200 h 555625"/>
                  <a:gd name="connsiteX9-463" fmla="*/ 496405 w 2632226"/>
                  <a:gd name="connsiteY9-464" fmla="*/ 244475 h 555625"/>
                  <a:gd name="connsiteX10-465" fmla="*/ 2503005 w 2632226"/>
                  <a:gd name="connsiteY10-466" fmla="*/ 209550 h 555625"/>
                  <a:gd name="connsiteX11-467" fmla="*/ 2512530 w 2632226"/>
                  <a:gd name="connsiteY11-468" fmla="*/ 425450 h 555625"/>
                  <a:gd name="connsiteX12-469" fmla="*/ 518630 w 2632226"/>
                  <a:gd name="connsiteY12-470" fmla="*/ 488950 h 555625"/>
                  <a:gd name="connsiteX13-471" fmla="*/ 96355 w 2632226"/>
                  <a:gd name="connsiteY13-472" fmla="*/ 244475 h 555625"/>
                  <a:gd name="connsiteX0-473" fmla="*/ 105580 w 2641451"/>
                  <a:gd name="connsiteY0-474" fmla="*/ 244475 h 555625"/>
                  <a:gd name="connsiteX1-475" fmla="*/ 19061 w 2641451"/>
                  <a:gd name="connsiteY1-476" fmla="*/ 226218 h 555625"/>
                  <a:gd name="connsiteX2-477" fmla="*/ 42080 w 2641451"/>
                  <a:gd name="connsiteY2-478" fmla="*/ 292100 h 555625"/>
                  <a:gd name="connsiteX3-479" fmla="*/ 489755 w 2641451"/>
                  <a:gd name="connsiteY3-480" fmla="*/ 555625 h 555625"/>
                  <a:gd name="connsiteX4-481" fmla="*/ 2591605 w 2641451"/>
                  <a:gd name="connsiteY4-482" fmla="*/ 485775 h 555625"/>
                  <a:gd name="connsiteX5-483" fmla="*/ 2594780 w 2641451"/>
                  <a:gd name="connsiteY5-484" fmla="*/ 142875 h 555625"/>
                  <a:gd name="connsiteX6-485" fmla="*/ 1648630 w 2641451"/>
                  <a:gd name="connsiteY6-486" fmla="*/ 0 h 555625"/>
                  <a:gd name="connsiteX7-487" fmla="*/ 48430 w 2641451"/>
                  <a:gd name="connsiteY7-488" fmla="*/ 38100 h 555625"/>
                  <a:gd name="connsiteX8-489" fmla="*/ 45255 w 2641451"/>
                  <a:gd name="connsiteY8-490" fmla="*/ 76200 h 555625"/>
                  <a:gd name="connsiteX9-491" fmla="*/ 505630 w 2641451"/>
                  <a:gd name="connsiteY9-492" fmla="*/ 244475 h 555625"/>
                  <a:gd name="connsiteX10-493" fmla="*/ 2512230 w 2641451"/>
                  <a:gd name="connsiteY10-494" fmla="*/ 209550 h 555625"/>
                  <a:gd name="connsiteX11-495" fmla="*/ 2521755 w 2641451"/>
                  <a:gd name="connsiteY11-496" fmla="*/ 425450 h 555625"/>
                  <a:gd name="connsiteX12-497" fmla="*/ 527855 w 2641451"/>
                  <a:gd name="connsiteY12-498" fmla="*/ 488950 h 555625"/>
                  <a:gd name="connsiteX13-499" fmla="*/ 105580 w 2641451"/>
                  <a:gd name="connsiteY13-500" fmla="*/ 244475 h 555625"/>
                  <a:gd name="connsiteX0-501" fmla="*/ 100036 w 2635907"/>
                  <a:gd name="connsiteY0-502" fmla="*/ 244475 h 555625"/>
                  <a:gd name="connsiteX1-503" fmla="*/ 27804 w 2635907"/>
                  <a:gd name="connsiteY1-504" fmla="*/ 266699 h 555625"/>
                  <a:gd name="connsiteX2-505" fmla="*/ 36536 w 2635907"/>
                  <a:gd name="connsiteY2-506" fmla="*/ 292100 h 555625"/>
                  <a:gd name="connsiteX3-507" fmla="*/ 484211 w 2635907"/>
                  <a:gd name="connsiteY3-508" fmla="*/ 555625 h 555625"/>
                  <a:gd name="connsiteX4-509" fmla="*/ 2586061 w 2635907"/>
                  <a:gd name="connsiteY4-510" fmla="*/ 485775 h 555625"/>
                  <a:gd name="connsiteX5-511" fmla="*/ 2589236 w 2635907"/>
                  <a:gd name="connsiteY5-512" fmla="*/ 142875 h 555625"/>
                  <a:gd name="connsiteX6-513" fmla="*/ 1643086 w 2635907"/>
                  <a:gd name="connsiteY6-514" fmla="*/ 0 h 555625"/>
                  <a:gd name="connsiteX7-515" fmla="*/ 42886 w 2635907"/>
                  <a:gd name="connsiteY7-516" fmla="*/ 38100 h 555625"/>
                  <a:gd name="connsiteX8-517" fmla="*/ 39711 w 2635907"/>
                  <a:gd name="connsiteY8-518" fmla="*/ 76200 h 555625"/>
                  <a:gd name="connsiteX9-519" fmla="*/ 500086 w 2635907"/>
                  <a:gd name="connsiteY9-520" fmla="*/ 244475 h 555625"/>
                  <a:gd name="connsiteX10-521" fmla="*/ 2506686 w 2635907"/>
                  <a:gd name="connsiteY10-522" fmla="*/ 209550 h 555625"/>
                  <a:gd name="connsiteX11-523" fmla="*/ 2516211 w 2635907"/>
                  <a:gd name="connsiteY11-524" fmla="*/ 425450 h 555625"/>
                  <a:gd name="connsiteX12-525" fmla="*/ 522311 w 2635907"/>
                  <a:gd name="connsiteY12-526" fmla="*/ 488950 h 555625"/>
                  <a:gd name="connsiteX13-527" fmla="*/ 100036 w 2635907"/>
                  <a:gd name="connsiteY13-528" fmla="*/ 244475 h 555625"/>
                  <a:gd name="connsiteX0-529" fmla="*/ 103571 w 2639442"/>
                  <a:gd name="connsiteY0-530" fmla="*/ 244475 h 555625"/>
                  <a:gd name="connsiteX1-531" fmla="*/ 21814 w 2639442"/>
                  <a:gd name="connsiteY1-532" fmla="*/ 226218 h 555625"/>
                  <a:gd name="connsiteX2-533" fmla="*/ 40071 w 2639442"/>
                  <a:gd name="connsiteY2-534" fmla="*/ 292100 h 555625"/>
                  <a:gd name="connsiteX3-535" fmla="*/ 487746 w 2639442"/>
                  <a:gd name="connsiteY3-536" fmla="*/ 555625 h 555625"/>
                  <a:gd name="connsiteX4-537" fmla="*/ 2589596 w 2639442"/>
                  <a:gd name="connsiteY4-538" fmla="*/ 485775 h 555625"/>
                  <a:gd name="connsiteX5-539" fmla="*/ 2592771 w 2639442"/>
                  <a:gd name="connsiteY5-540" fmla="*/ 142875 h 555625"/>
                  <a:gd name="connsiteX6-541" fmla="*/ 1646621 w 2639442"/>
                  <a:gd name="connsiteY6-542" fmla="*/ 0 h 555625"/>
                  <a:gd name="connsiteX7-543" fmla="*/ 46421 w 2639442"/>
                  <a:gd name="connsiteY7-544" fmla="*/ 38100 h 555625"/>
                  <a:gd name="connsiteX8-545" fmla="*/ 43246 w 2639442"/>
                  <a:gd name="connsiteY8-546" fmla="*/ 76200 h 555625"/>
                  <a:gd name="connsiteX9-547" fmla="*/ 503621 w 2639442"/>
                  <a:gd name="connsiteY9-548" fmla="*/ 244475 h 555625"/>
                  <a:gd name="connsiteX10-549" fmla="*/ 2510221 w 2639442"/>
                  <a:gd name="connsiteY10-550" fmla="*/ 209550 h 555625"/>
                  <a:gd name="connsiteX11-551" fmla="*/ 2519746 w 2639442"/>
                  <a:gd name="connsiteY11-552" fmla="*/ 425450 h 555625"/>
                  <a:gd name="connsiteX12-553" fmla="*/ 525846 w 2639442"/>
                  <a:gd name="connsiteY12-554" fmla="*/ 488950 h 555625"/>
                  <a:gd name="connsiteX13-555" fmla="*/ 103571 w 2639442"/>
                  <a:gd name="connsiteY13-556" fmla="*/ 244475 h 555625"/>
                  <a:gd name="connsiteX0-557" fmla="*/ 103571 w 2639442"/>
                  <a:gd name="connsiteY0-558" fmla="*/ 244475 h 555625"/>
                  <a:gd name="connsiteX1-559" fmla="*/ 21814 w 2639442"/>
                  <a:gd name="connsiteY1-560" fmla="*/ 226218 h 555625"/>
                  <a:gd name="connsiteX2-561" fmla="*/ 40071 w 2639442"/>
                  <a:gd name="connsiteY2-562" fmla="*/ 292100 h 555625"/>
                  <a:gd name="connsiteX3-563" fmla="*/ 487746 w 2639442"/>
                  <a:gd name="connsiteY3-564" fmla="*/ 555625 h 555625"/>
                  <a:gd name="connsiteX4-565" fmla="*/ 2589596 w 2639442"/>
                  <a:gd name="connsiteY4-566" fmla="*/ 485775 h 555625"/>
                  <a:gd name="connsiteX5-567" fmla="*/ 2592771 w 2639442"/>
                  <a:gd name="connsiteY5-568" fmla="*/ 142875 h 555625"/>
                  <a:gd name="connsiteX6-569" fmla="*/ 1646621 w 2639442"/>
                  <a:gd name="connsiteY6-570" fmla="*/ 0 h 555625"/>
                  <a:gd name="connsiteX7-571" fmla="*/ 46421 w 2639442"/>
                  <a:gd name="connsiteY7-572" fmla="*/ 38100 h 555625"/>
                  <a:gd name="connsiteX8-573" fmla="*/ 43246 w 2639442"/>
                  <a:gd name="connsiteY8-574" fmla="*/ 76200 h 555625"/>
                  <a:gd name="connsiteX9-575" fmla="*/ 503621 w 2639442"/>
                  <a:gd name="connsiteY9-576" fmla="*/ 244475 h 555625"/>
                  <a:gd name="connsiteX10-577" fmla="*/ 2510221 w 2639442"/>
                  <a:gd name="connsiteY10-578" fmla="*/ 209550 h 555625"/>
                  <a:gd name="connsiteX11-579" fmla="*/ 2519746 w 2639442"/>
                  <a:gd name="connsiteY11-580" fmla="*/ 425450 h 555625"/>
                  <a:gd name="connsiteX12-581" fmla="*/ 525846 w 2639442"/>
                  <a:gd name="connsiteY12-582" fmla="*/ 488950 h 555625"/>
                  <a:gd name="connsiteX13-583" fmla="*/ 103571 w 2639442"/>
                  <a:gd name="connsiteY13-584" fmla="*/ 244475 h 555625"/>
                  <a:gd name="connsiteX0-585" fmla="*/ 98616 w 2634487"/>
                  <a:gd name="connsiteY0-586" fmla="*/ 244475 h 555625"/>
                  <a:gd name="connsiteX1-587" fmla="*/ 16859 w 2634487"/>
                  <a:gd name="connsiteY1-588" fmla="*/ 226218 h 555625"/>
                  <a:gd name="connsiteX2-589" fmla="*/ 35116 w 2634487"/>
                  <a:gd name="connsiteY2-590" fmla="*/ 292100 h 555625"/>
                  <a:gd name="connsiteX3-591" fmla="*/ 482791 w 2634487"/>
                  <a:gd name="connsiteY3-592" fmla="*/ 555625 h 555625"/>
                  <a:gd name="connsiteX4-593" fmla="*/ 2584641 w 2634487"/>
                  <a:gd name="connsiteY4-594" fmla="*/ 485775 h 555625"/>
                  <a:gd name="connsiteX5-595" fmla="*/ 2587816 w 2634487"/>
                  <a:gd name="connsiteY5-596" fmla="*/ 142875 h 555625"/>
                  <a:gd name="connsiteX6-597" fmla="*/ 1641666 w 2634487"/>
                  <a:gd name="connsiteY6-598" fmla="*/ 0 h 555625"/>
                  <a:gd name="connsiteX7-599" fmla="*/ 41466 w 2634487"/>
                  <a:gd name="connsiteY7-600" fmla="*/ 38100 h 555625"/>
                  <a:gd name="connsiteX8-601" fmla="*/ 38291 w 2634487"/>
                  <a:gd name="connsiteY8-602" fmla="*/ 76200 h 555625"/>
                  <a:gd name="connsiteX9-603" fmla="*/ 498666 w 2634487"/>
                  <a:gd name="connsiteY9-604" fmla="*/ 244475 h 555625"/>
                  <a:gd name="connsiteX10-605" fmla="*/ 2505266 w 2634487"/>
                  <a:gd name="connsiteY10-606" fmla="*/ 209550 h 555625"/>
                  <a:gd name="connsiteX11-607" fmla="*/ 2514791 w 2634487"/>
                  <a:gd name="connsiteY11-608" fmla="*/ 425450 h 555625"/>
                  <a:gd name="connsiteX12-609" fmla="*/ 520891 w 2634487"/>
                  <a:gd name="connsiteY12-610" fmla="*/ 488950 h 555625"/>
                  <a:gd name="connsiteX13-611" fmla="*/ 98616 w 2634487"/>
                  <a:gd name="connsiteY13-612" fmla="*/ 244475 h 555625"/>
                  <a:gd name="connsiteX0-613" fmla="*/ 81757 w 2617628"/>
                  <a:gd name="connsiteY0-614" fmla="*/ 244475 h 555625"/>
                  <a:gd name="connsiteX1-615" fmla="*/ 0 w 2617628"/>
                  <a:gd name="connsiteY1-616" fmla="*/ 226218 h 555625"/>
                  <a:gd name="connsiteX2-617" fmla="*/ 18257 w 2617628"/>
                  <a:gd name="connsiteY2-618" fmla="*/ 292100 h 555625"/>
                  <a:gd name="connsiteX3-619" fmla="*/ 465932 w 2617628"/>
                  <a:gd name="connsiteY3-620" fmla="*/ 555625 h 555625"/>
                  <a:gd name="connsiteX4-621" fmla="*/ 2567782 w 2617628"/>
                  <a:gd name="connsiteY4-622" fmla="*/ 485775 h 555625"/>
                  <a:gd name="connsiteX5-623" fmla="*/ 2570957 w 2617628"/>
                  <a:gd name="connsiteY5-624" fmla="*/ 142875 h 555625"/>
                  <a:gd name="connsiteX6-625" fmla="*/ 1624807 w 2617628"/>
                  <a:gd name="connsiteY6-626" fmla="*/ 0 h 555625"/>
                  <a:gd name="connsiteX7-627" fmla="*/ 24607 w 2617628"/>
                  <a:gd name="connsiteY7-628" fmla="*/ 38100 h 555625"/>
                  <a:gd name="connsiteX8-629" fmla="*/ 21432 w 2617628"/>
                  <a:gd name="connsiteY8-630" fmla="*/ 76200 h 555625"/>
                  <a:gd name="connsiteX9-631" fmla="*/ 481807 w 2617628"/>
                  <a:gd name="connsiteY9-632" fmla="*/ 244475 h 555625"/>
                  <a:gd name="connsiteX10-633" fmla="*/ 2488407 w 2617628"/>
                  <a:gd name="connsiteY10-634" fmla="*/ 209550 h 555625"/>
                  <a:gd name="connsiteX11-635" fmla="*/ 2497932 w 2617628"/>
                  <a:gd name="connsiteY11-636" fmla="*/ 425450 h 555625"/>
                  <a:gd name="connsiteX12-637" fmla="*/ 504032 w 2617628"/>
                  <a:gd name="connsiteY12-638" fmla="*/ 488950 h 555625"/>
                  <a:gd name="connsiteX13-639" fmla="*/ 81757 w 2617628"/>
                  <a:gd name="connsiteY13-640" fmla="*/ 244475 h 555625"/>
                  <a:gd name="connsiteX0-641" fmla="*/ 67469 w 2603340"/>
                  <a:gd name="connsiteY0-642" fmla="*/ 244475 h 555625"/>
                  <a:gd name="connsiteX1-643" fmla="*/ 0 w 2603340"/>
                  <a:gd name="connsiteY1-644" fmla="*/ 247649 h 555625"/>
                  <a:gd name="connsiteX2-645" fmla="*/ 3969 w 2603340"/>
                  <a:gd name="connsiteY2-646" fmla="*/ 292100 h 555625"/>
                  <a:gd name="connsiteX3-647" fmla="*/ 451644 w 2603340"/>
                  <a:gd name="connsiteY3-648" fmla="*/ 555625 h 555625"/>
                  <a:gd name="connsiteX4-649" fmla="*/ 2553494 w 2603340"/>
                  <a:gd name="connsiteY4-650" fmla="*/ 485775 h 555625"/>
                  <a:gd name="connsiteX5-651" fmla="*/ 2556669 w 2603340"/>
                  <a:gd name="connsiteY5-652" fmla="*/ 142875 h 555625"/>
                  <a:gd name="connsiteX6-653" fmla="*/ 1610519 w 2603340"/>
                  <a:gd name="connsiteY6-654" fmla="*/ 0 h 555625"/>
                  <a:gd name="connsiteX7-655" fmla="*/ 10319 w 2603340"/>
                  <a:gd name="connsiteY7-656" fmla="*/ 38100 h 555625"/>
                  <a:gd name="connsiteX8-657" fmla="*/ 7144 w 2603340"/>
                  <a:gd name="connsiteY8-658" fmla="*/ 76200 h 555625"/>
                  <a:gd name="connsiteX9-659" fmla="*/ 467519 w 2603340"/>
                  <a:gd name="connsiteY9-660" fmla="*/ 244475 h 555625"/>
                  <a:gd name="connsiteX10-661" fmla="*/ 2474119 w 2603340"/>
                  <a:gd name="connsiteY10-662" fmla="*/ 209550 h 555625"/>
                  <a:gd name="connsiteX11-663" fmla="*/ 2483644 w 2603340"/>
                  <a:gd name="connsiteY11-664" fmla="*/ 425450 h 555625"/>
                  <a:gd name="connsiteX12-665" fmla="*/ 489744 w 2603340"/>
                  <a:gd name="connsiteY12-666" fmla="*/ 488950 h 555625"/>
                  <a:gd name="connsiteX13-667" fmla="*/ 67469 w 2603340"/>
                  <a:gd name="connsiteY13-668" fmla="*/ 244475 h 555625"/>
                  <a:gd name="connsiteX0-669" fmla="*/ 67469 w 2603340"/>
                  <a:gd name="connsiteY0-670" fmla="*/ 244475 h 555625"/>
                  <a:gd name="connsiteX1-671" fmla="*/ 0 w 2603340"/>
                  <a:gd name="connsiteY1-672" fmla="*/ 247649 h 555625"/>
                  <a:gd name="connsiteX2-673" fmla="*/ 3969 w 2603340"/>
                  <a:gd name="connsiteY2-674" fmla="*/ 292100 h 555625"/>
                  <a:gd name="connsiteX3-675" fmla="*/ 451644 w 2603340"/>
                  <a:gd name="connsiteY3-676" fmla="*/ 555625 h 555625"/>
                  <a:gd name="connsiteX4-677" fmla="*/ 2553494 w 2603340"/>
                  <a:gd name="connsiteY4-678" fmla="*/ 485775 h 555625"/>
                  <a:gd name="connsiteX5-679" fmla="*/ 2556669 w 2603340"/>
                  <a:gd name="connsiteY5-680" fmla="*/ 142875 h 555625"/>
                  <a:gd name="connsiteX6-681" fmla="*/ 1610519 w 2603340"/>
                  <a:gd name="connsiteY6-682" fmla="*/ 0 h 555625"/>
                  <a:gd name="connsiteX7-683" fmla="*/ 10319 w 2603340"/>
                  <a:gd name="connsiteY7-684" fmla="*/ 38100 h 555625"/>
                  <a:gd name="connsiteX8-685" fmla="*/ 7144 w 2603340"/>
                  <a:gd name="connsiteY8-686" fmla="*/ 76200 h 555625"/>
                  <a:gd name="connsiteX9-687" fmla="*/ 467519 w 2603340"/>
                  <a:gd name="connsiteY9-688" fmla="*/ 244475 h 555625"/>
                  <a:gd name="connsiteX10-689" fmla="*/ 2474119 w 2603340"/>
                  <a:gd name="connsiteY10-690" fmla="*/ 209550 h 555625"/>
                  <a:gd name="connsiteX11-691" fmla="*/ 2483644 w 2603340"/>
                  <a:gd name="connsiteY11-692" fmla="*/ 425450 h 555625"/>
                  <a:gd name="connsiteX12-693" fmla="*/ 489744 w 2603340"/>
                  <a:gd name="connsiteY12-694" fmla="*/ 488950 h 555625"/>
                  <a:gd name="connsiteX13-695" fmla="*/ 67469 w 2603340"/>
                  <a:gd name="connsiteY13-696" fmla="*/ 244475 h 555625"/>
                  <a:gd name="connsiteX0-697" fmla="*/ 67469 w 2603340"/>
                  <a:gd name="connsiteY0-698" fmla="*/ 244475 h 555625"/>
                  <a:gd name="connsiteX1-699" fmla="*/ 0 w 2603340"/>
                  <a:gd name="connsiteY1-700" fmla="*/ 242887 h 555625"/>
                  <a:gd name="connsiteX2-701" fmla="*/ 3969 w 2603340"/>
                  <a:gd name="connsiteY2-702" fmla="*/ 292100 h 555625"/>
                  <a:gd name="connsiteX3-703" fmla="*/ 451644 w 2603340"/>
                  <a:gd name="connsiteY3-704" fmla="*/ 555625 h 555625"/>
                  <a:gd name="connsiteX4-705" fmla="*/ 2553494 w 2603340"/>
                  <a:gd name="connsiteY4-706" fmla="*/ 485775 h 555625"/>
                  <a:gd name="connsiteX5-707" fmla="*/ 2556669 w 2603340"/>
                  <a:gd name="connsiteY5-708" fmla="*/ 142875 h 555625"/>
                  <a:gd name="connsiteX6-709" fmla="*/ 1610519 w 2603340"/>
                  <a:gd name="connsiteY6-710" fmla="*/ 0 h 555625"/>
                  <a:gd name="connsiteX7-711" fmla="*/ 10319 w 2603340"/>
                  <a:gd name="connsiteY7-712" fmla="*/ 38100 h 555625"/>
                  <a:gd name="connsiteX8-713" fmla="*/ 7144 w 2603340"/>
                  <a:gd name="connsiteY8-714" fmla="*/ 76200 h 555625"/>
                  <a:gd name="connsiteX9-715" fmla="*/ 467519 w 2603340"/>
                  <a:gd name="connsiteY9-716" fmla="*/ 244475 h 555625"/>
                  <a:gd name="connsiteX10-717" fmla="*/ 2474119 w 2603340"/>
                  <a:gd name="connsiteY10-718" fmla="*/ 209550 h 555625"/>
                  <a:gd name="connsiteX11-719" fmla="*/ 2483644 w 2603340"/>
                  <a:gd name="connsiteY11-720" fmla="*/ 425450 h 555625"/>
                  <a:gd name="connsiteX12-721" fmla="*/ 489744 w 2603340"/>
                  <a:gd name="connsiteY12-722" fmla="*/ 488950 h 555625"/>
                  <a:gd name="connsiteX13-723" fmla="*/ 67469 w 2603340"/>
                  <a:gd name="connsiteY13-724" fmla="*/ 244475 h 555625"/>
                  <a:gd name="connsiteX0-725" fmla="*/ 67469 w 2603340"/>
                  <a:gd name="connsiteY0-726" fmla="*/ 244475 h 555625"/>
                  <a:gd name="connsiteX1-727" fmla="*/ 0 w 2603340"/>
                  <a:gd name="connsiteY1-728" fmla="*/ 242887 h 555625"/>
                  <a:gd name="connsiteX2-729" fmla="*/ 3969 w 2603340"/>
                  <a:gd name="connsiteY2-730" fmla="*/ 292100 h 555625"/>
                  <a:gd name="connsiteX3-731" fmla="*/ 451644 w 2603340"/>
                  <a:gd name="connsiteY3-732" fmla="*/ 555625 h 555625"/>
                  <a:gd name="connsiteX4-733" fmla="*/ 2553494 w 2603340"/>
                  <a:gd name="connsiteY4-734" fmla="*/ 485775 h 555625"/>
                  <a:gd name="connsiteX5-735" fmla="*/ 2556669 w 2603340"/>
                  <a:gd name="connsiteY5-736" fmla="*/ 142875 h 555625"/>
                  <a:gd name="connsiteX6-737" fmla="*/ 1610519 w 2603340"/>
                  <a:gd name="connsiteY6-738" fmla="*/ 0 h 555625"/>
                  <a:gd name="connsiteX7-739" fmla="*/ 19844 w 2603340"/>
                  <a:gd name="connsiteY7-740" fmla="*/ 33337 h 555625"/>
                  <a:gd name="connsiteX8-741" fmla="*/ 7144 w 2603340"/>
                  <a:gd name="connsiteY8-742" fmla="*/ 76200 h 555625"/>
                  <a:gd name="connsiteX9-743" fmla="*/ 467519 w 2603340"/>
                  <a:gd name="connsiteY9-744" fmla="*/ 244475 h 555625"/>
                  <a:gd name="connsiteX10-745" fmla="*/ 2474119 w 2603340"/>
                  <a:gd name="connsiteY10-746" fmla="*/ 209550 h 555625"/>
                  <a:gd name="connsiteX11-747" fmla="*/ 2483644 w 2603340"/>
                  <a:gd name="connsiteY11-748" fmla="*/ 425450 h 555625"/>
                  <a:gd name="connsiteX12-749" fmla="*/ 489744 w 2603340"/>
                  <a:gd name="connsiteY12-750" fmla="*/ 488950 h 555625"/>
                  <a:gd name="connsiteX13-751" fmla="*/ 67469 w 2603340"/>
                  <a:gd name="connsiteY13-752" fmla="*/ 244475 h 555625"/>
                  <a:gd name="connsiteX0-753" fmla="*/ 67469 w 2603340"/>
                  <a:gd name="connsiteY0-754" fmla="*/ 244475 h 555625"/>
                  <a:gd name="connsiteX1-755" fmla="*/ 0 w 2603340"/>
                  <a:gd name="connsiteY1-756" fmla="*/ 242887 h 555625"/>
                  <a:gd name="connsiteX2-757" fmla="*/ 3969 w 2603340"/>
                  <a:gd name="connsiteY2-758" fmla="*/ 292100 h 555625"/>
                  <a:gd name="connsiteX3-759" fmla="*/ 451644 w 2603340"/>
                  <a:gd name="connsiteY3-760" fmla="*/ 555625 h 555625"/>
                  <a:gd name="connsiteX4-761" fmla="*/ 2553494 w 2603340"/>
                  <a:gd name="connsiteY4-762" fmla="*/ 485775 h 555625"/>
                  <a:gd name="connsiteX5-763" fmla="*/ 2556669 w 2603340"/>
                  <a:gd name="connsiteY5-764" fmla="*/ 142875 h 555625"/>
                  <a:gd name="connsiteX6-765" fmla="*/ 1610519 w 2603340"/>
                  <a:gd name="connsiteY6-766" fmla="*/ 0 h 555625"/>
                  <a:gd name="connsiteX7-767" fmla="*/ 10319 w 2603340"/>
                  <a:gd name="connsiteY7-768" fmla="*/ 30955 h 555625"/>
                  <a:gd name="connsiteX8-769" fmla="*/ 7144 w 2603340"/>
                  <a:gd name="connsiteY8-770" fmla="*/ 76200 h 555625"/>
                  <a:gd name="connsiteX9-771" fmla="*/ 467519 w 2603340"/>
                  <a:gd name="connsiteY9-772" fmla="*/ 244475 h 555625"/>
                  <a:gd name="connsiteX10-773" fmla="*/ 2474119 w 2603340"/>
                  <a:gd name="connsiteY10-774" fmla="*/ 209550 h 555625"/>
                  <a:gd name="connsiteX11-775" fmla="*/ 2483644 w 2603340"/>
                  <a:gd name="connsiteY11-776" fmla="*/ 425450 h 555625"/>
                  <a:gd name="connsiteX12-777" fmla="*/ 489744 w 2603340"/>
                  <a:gd name="connsiteY12-778" fmla="*/ 488950 h 555625"/>
                  <a:gd name="connsiteX13-779" fmla="*/ 67469 w 2603340"/>
                  <a:gd name="connsiteY13-780" fmla="*/ 244475 h 5556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183" y="connsiteY13-184"/>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2" name="Freeform 28"/>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1" fmla="*/ 7144 w 2436996"/>
                  <a:gd name="connsiteY0-2" fmla="*/ 0 h 378619"/>
                  <a:gd name="connsiteX1-3" fmla="*/ 0 w 2436996"/>
                  <a:gd name="connsiteY1-4" fmla="*/ 130969 h 378619"/>
                  <a:gd name="connsiteX2-5" fmla="*/ 431007 w 2436996"/>
                  <a:gd name="connsiteY2-6" fmla="*/ 378619 h 378619"/>
                  <a:gd name="connsiteX3-7" fmla="*/ 2424113 w 2436996"/>
                  <a:gd name="connsiteY3-8" fmla="*/ 304800 h 378619"/>
                  <a:gd name="connsiteX4-9" fmla="*/ 2414588 w 2436996"/>
                  <a:gd name="connsiteY4-10" fmla="*/ 109538 h 378619"/>
                  <a:gd name="connsiteX5-11" fmla="*/ 428625 w 2436996"/>
                  <a:gd name="connsiteY5-12" fmla="*/ 150019 h 378619"/>
                  <a:gd name="connsiteX6-13" fmla="*/ 7144 w 2436996"/>
                  <a:gd name="connsiteY6-14" fmla="*/ 0 h 378619"/>
                  <a:gd name="connsiteX0-15" fmla="*/ 7144 w 2448855"/>
                  <a:gd name="connsiteY0-16" fmla="*/ 0 h 378619"/>
                  <a:gd name="connsiteX1-17" fmla="*/ 0 w 2448855"/>
                  <a:gd name="connsiteY1-18" fmla="*/ 130969 h 378619"/>
                  <a:gd name="connsiteX2-19" fmla="*/ 431007 w 2448855"/>
                  <a:gd name="connsiteY2-20" fmla="*/ 378619 h 378619"/>
                  <a:gd name="connsiteX3-21" fmla="*/ 2424113 w 2448855"/>
                  <a:gd name="connsiteY3-22" fmla="*/ 304800 h 378619"/>
                  <a:gd name="connsiteX4-23" fmla="*/ 2414588 w 2448855"/>
                  <a:gd name="connsiteY4-24" fmla="*/ 109538 h 378619"/>
                  <a:gd name="connsiteX5-25" fmla="*/ 428625 w 2448855"/>
                  <a:gd name="connsiteY5-26" fmla="*/ 150019 h 378619"/>
                  <a:gd name="connsiteX6-27" fmla="*/ 7144 w 2448855"/>
                  <a:gd name="connsiteY6-28" fmla="*/ 0 h 378619"/>
                  <a:gd name="connsiteX0-29" fmla="*/ 7144 w 2444270"/>
                  <a:gd name="connsiteY0-30" fmla="*/ 0 h 378619"/>
                  <a:gd name="connsiteX1-31" fmla="*/ 0 w 2444270"/>
                  <a:gd name="connsiteY1-32" fmla="*/ 130969 h 378619"/>
                  <a:gd name="connsiteX2-33" fmla="*/ 431007 w 2444270"/>
                  <a:gd name="connsiteY2-34" fmla="*/ 378619 h 378619"/>
                  <a:gd name="connsiteX3-35" fmla="*/ 2414588 w 2444270"/>
                  <a:gd name="connsiteY3-36" fmla="*/ 314325 h 378619"/>
                  <a:gd name="connsiteX4-37" fmla="*/ 2414588 w 2444270"/>
                  <a:gd name="connsiteY4-38" fmla="*/ 109538 h 378619"/>
                  <a:gd name="connsiteX5-39" fmla="*/ 428625 w 2444270"/>
                  <a:gd name="connsiteY5-40" fmla="*/ 150019 h 378619"/>
                  <a:gd name="connsiteX6-41" fmla="*/ 7144 w 2444270"/>
                  <a:gd name="connsiteY6-42" fmla="*/ 0 h 378619"/>
                  <a:gd name="connsiteX0-43" fmla="*/ 7144 w 2446779"/>
                  <a:gd name="connsiteY0-44" fmla="*/ 0 h 378619"/>
                  <a:gd name="connsiteX1-45" fmla="*/ 0 w 2446779"/>
                  <a:gd name="connsiteY1-46" fmla="*/ 130969 h 378619"/>
                  <a:gd name="connsiteX2-47" fmla="*/ 431007 w 2446779"/>
                  <a:gd name="connsiteY2-48" fmla="*/ 378619 h 378619"/>
                  <a:gd name="connsiteX3-49" fmla="*/ 2414588 w 2446779"/>
                  <a:gd name="connsiteY3-50" fmla="*/ 314325 h 378619"/>
                  <a:gd name="connsiteX4-51" fmla="*/ 2414588 w 2446779"/>
                  <a:gd name="connsiteY4-52" fmla="*/ 109538 h 378619"/>
                  <a:gd name="connsiteX5-53" fmla="*/ 428625 w 2446779"/>
                  <a:gd name="connsiteY5-54" fmla="*/ 150019 h 378619"/>
                  <a:gd name="connsiteX6-55" fmla="*/ 7144 w 2446779"/>
                  <a:gd name="connsiteY6-56" fmla="*/ 0 h 378619"/>
                  <a:gd name="connsiteX0-57" fmla="*/ 7144 w 2446779"/>
                  <a:gd name="connsiteY0-58" fmla="*/ 0 h 378619"/>
                  <a:gd name="connsiteX1-59" fmla="*/ 0 w 2446779"/>
                  <a:gd name="connsiteY1-60" fmla="*/ 130969 h 378619"/>
                  <a:gd name="connsiteX2-61" fmla="*/ 431007 w 2446779"/>
                  <a:gd name="connsiteY2-62" fmla="*/ 378619 h 378619"/>
                  <a:gd name="connsiteX3-63" fmla="*/ 2414588 w 2446779"/>
                  <a:gd name="connsiteY3-64" fmla="*/ 314325 h 378619"/>
                  <a:gd name="connsiteX4-65" fmla="*/ 2414588 w 2446779"/>
                  <a:gd name="connsiteY4-66" fmla="*/ 109538 h 378619"/>
                  <a:gd name="connsiteX5-67" fmla="*/ 433388 w 2446779"/>
                  <a:gd name="connsiteY5-68" fmla="*/ 140494 h 378619"/>
                  <a:gd name="connsiteX6-69" fmla="*/ 7144 w 2446779"/>
                  <a:gd name="connsiteY6-70" fmla="*/ 0 h 378619"/>
                  <a:gd name="connsiteX0-71" fmla="*/ 7144 w 2446779"/>
                  <a:gd name="connsiteY0-72" fmla="*/ 0 h 378619"/>
                  <a:gd name="connsiteX1-73" fmla="*/ 0 w 2446779"/>
                  <a:gd name="connsiteY1-74" fmla="*/ 130969 h 378619"/>
                  <a:gd name="connsiteX2-75" fmla="*/ 431007 w 2446779"/>
                  <a:gd name="connsiteY2-76" fmla="*/ 378619 h 378619"/>
                  <a:gd name="connsiteX3-77" fmla="*/ 2414588 w 2446779"/>
                  <a:gd name="connsiteY3-78" fmla="*/ 314325 h 378619"/>
                  <a:gd name="connsiteX4-79" fmla="*/ 2414588 w 2446779"/>
                  <a:gd name="connsiteY4-80" fmla="*/ 100013 h 378619"/>
                  <a:gd name="connsiteX5-81" fmla="*/ 433388 w 2446779"/>
                  <a:gd name="connsiteY5-82" fmla="*/ 140494 h 378619"/>
                  <a:gd name="connsiteX6-83" fmla="*/ 7144 w 2446779"/>
                  <a:gd name="connsiteY6-84" fmla="*/ 0 h 378619"/>
                  <a:gd name="connsiteX0-85" fmla="*/ 7144 w 2446779"/>
                  <a:gd name="connsiteY0-86" fmla="*/ 0 h 378619"/>
                  <a:gd name="connsiteX1-87" fmla="*/ 0 w 2446779"/>
                  <a:gd name="connsiteY1-88" fmla="*/ 130969 h 378619"/>
                  <a:gd name="connsiteX2-89" fmla="*/ 431007 w 2446779"/>
                  <a:gd name="connsiteY2-90" fmla="*/ 378619 h 378619"/>
                  <a:gd name="connsiteX3-91" fmla="*/ 2414588 w 2446779"/>
                  <a:gd name="connsiteY3-92" fmla="*/ 314325 h 378619"/>
                  <a:gd name="connsiteX4-93" fmla="*/ 2414588 w 2446779"/>
                  <a:gd name="connsiteY4-94" fmla="*/ 100013 h 378619"/>
                  <a:gd name="connsiteX5-95" fmla="*/ 442913 w 2446779"/>
                  <a:gd name="connsiteY5-96" fmla="*/ 142875 h 378619"/>
                  <a:gd name="connsiteX6-97" fmla="*/ 7144 w 2446779"/>
                  <a:gd name="connsiteY6-98" fmla="*/ 0 h 378619"/>
                  <a:gd name="connsiteX0-99" fmla="*/ 7144 w 2446779"/>
                  <a:gd name="connsiteY0-100" fmla="*/ 0 h 378619"/>
                  <a:gd name="connsiteX1-101" fmla="*/ 0 w 2446779"/>
                  <a:gd name="connsiteY1-102" fmla="*/ 130969 h 378619"/>
                  <a:gd name="connsiteX2-103" fmla="*/ 431007 w 2446779"/>
                  <a:gd name="connsiteY2-104" fmla="*/ 378619 h 378619"/>
                  <a:gd name="connsiteX3-105" fmla="*/ 2414588 w 2446779"/>
                  <a:gd name="connsiteY3-106" fmla="*/ 314325 h 378619"/>
                  <a:gd name="connsiteX4-107" fmla="*/ 2414588 w 2446779"/>
                  <a:gd name="connsiteY4-108" fmla="*/ 100013 h 378619"/>
                  <a:gd name="connsiteX5-109" fmla="*/ 445294 w 2446779"/>
                  <a:gd name="connsiteY5-110" fmla="*/ 135731 h 378619"/>
                  <a:gd name="connsiteX6-111" fmla="*/ 7144 w 2446779"/>
                  <a:gd name="connsiteY6-112" fmla="*/ 0 h 378619"/>
                  <a:gd name="connsiteX0-113" fmla="*/ 9525 w 2446779"/>
                  <a:gd name="connsiteY0-114" fmla="*/ 0 h 385763"/>
                  <a:gd name="connsiteX1-115" fmla="*/ 0 w 2446779"/>
                  <a:gd name="connsiteY1-116" fmla="*/ 138113 h 385763"/>
                  <a:gd name="connsiteX2-117" fmla="*/ 431007 w 2446779"/>
                  <a:gd name="connsiteY2-118" fmla="*/ 385763 h 385763"/>
                  <a:gd name="connsiteX3-119" fmla="*/ 2414588 w 2446779"/>
                  <a:gd name="connsiteY3-120" fmla="*/ 321469 h 385763"/>
                  <a:gd name="connsiteX4-121" fmla="*/ 2414588 w 2446779"/>
                  <a:gd name="connsiteY4-122" fmla="*/ 107157 h 385763"/>
                  <a:gd name="connsiteX5-123" fmla="*/ 445294 w 2446779"/>
                  <a:gd name="connsiteY5-124" fmla="*/ 142875 h 385763"/>
                  <a:gd name="connsiteX6-125" fmla="*/ 9525 w 2446779"/>
                  <a:gd name="connsiteY6-126" fmla="*/ 0 h 385763"/>
                  <a:gd name="connsiteX0-127" fmla="*/ 9525 w 2446779"/>
                  <a:gd name="connsiteY0-128" fmla="*/ 0 h 385763"/>
                  <a:gd name="connsiteX1-129" fmla="*/ 0 w 2446779"/>
                  <a:gd name="connsiteY1-130" fmla="*/ 138113 h 385763"/>
                  <a:gd name="connsiteX2-131" fmla="*/ 431007 w 2446779"/>
                  <a:gd name="connsiteY2-132" fmla="*/ 385763 h 385763"/>
                  <a:gd name="connsiteX3-133" fmla="*/ 2414588 w 2446779"/>
                  <a:gd name="connsiteY3-134" fmla="*/ 321469 h 385763"/>
                  <a:gd name="connsiteX4-135" fmla="*/ 2414588 w 2446779"/>
                  <a:gd name="connsiteY4-136" fmla="*/ 107157 h 385763"/>
                  <a:gd name="connsiteX5-137" fmla="*/ 445294 w 2446779"/>
                  <a:gd name="connsiteY5-138" fmla="*/ 142875 h 385763"/>
                  <a:gd name="connsiteX6-139" fmla="*/ 9525 w 2446779"/>
                  <a:gd name="connsiteY6-140" fmla="*/ 0 h 385763"/>
                  <a:gd name="connsiteX0-141" fmla="*/ 9525 w 2446779"/>
                  <a:gd name="connsiteY0-142" fmla="*/ 0 h 385763"/>
                  <a:gd name="connsiteX1-143" fmla="*/ 0 w 2446779"/>
                  <a:gd name="connsiteY1-144" fmla="*/ 138113 h 385763"/>
                  <a:gd name="connsiteX2-145" fmla="*/ 431007 w 2446779"/>
                  <a:gd name="connsiteY2-146" fmla="*/ 385763 h 385763"/>
                  <a:gd name="connsiteX3-147" fmla="*/ 2414588 w 2446779"/>
                  <a:gd name="connsiteY3-148" fmla="*/ 321469 h 385763"/>
                  <a:gd name="connsiteX4-149" fmla="*/ 2414588 w 2446779"/>
                  <a:gd name="connsiteY4-150" fmla="*/ 107157 h 385763"/>
                  <a:gd name="connsiteX5-151" fmla="*/ 445294 w 2446779"/>
                  <a:gd name="connsiteY5-152" fmla="*/ 142875 h 385763"/>
                  <a:gd name="connsiteX6-153" fmla="*/ 9525 w 2446779"/>
                  <a:gd name="connsiteY6-154" fmla="*/ 0 h 385763"/>
                  <a:gd name="connsiteX0-155" fmla="*/ 14287 w 2451541"/>
                  <a:gd name="connsiteY0-156" fmla="*/ 0 h 385763"/>
                  <a:gd name="connsiteX1-157" fmla="*/ 0 w 2451541"/>
                  <a:gd name="connsiteY1-158" fmla="*/ 145257 h 385763"/>
                  <a:gd name="connsiteX2-159" fmla="*/ 435769 w 2451541"/>
                  <a:gd name="connsiteY2-160" fmla="*/ 385763 h 385763"/>
                  <a:gd name="connsiteX3-161" fmla="*/ 2419350 w 2451541"/>
                  <a:gd name="connsiteY3-162" fmla="*/ 321469 h 385763"/>
                  <a:gd name="connsiteX4-163" fmla="*/ 2419350 w 2451541"/>
                  <a:gd name="connsiteY4-164" fmla="*/ 107157 h 385763"/>
                  <a:gd name="connsiteX5-165" fmla="*/ 450056 w 2451541"/>
                  <a:gd name="connsiteY5-166" fmla="*/ 142875 h 385763"/>
                  <a:gd name="connsiteX6-167" fmla="*/ 14287 w 2451541"/>
                  <a:gd name="connsiteY6-168" fmla="*/ 0 h 385763"/>
                  <a:gd name="connsiteX0-169" fmla="*/ 4762 w 2451541"/>
                  <a:gd name="connsiteY0-170" fmla="*/ 0 h 383382"/>
                  <a:gd name="connsiteX1-171" fmla="*/ 0 w 2451541"/>
                  <a:gd name="connsiteY1-172" fmla="*/ 142876 h 383382"/>
                  <a:gd name="connsiteX2-173" fmla="*/ 435769 w 2451541"/>
                  <a:gd name="connsiteY2-174" fmla="*/ 383382 h 383382"/>
                  <a:gd name="connsiteX3-175" fmla="*/ 2419350 w 2451541"/>
                  <a:gd name="connsiteY3-176" fmla="*/ 319088 h 383382"/>
                  <a:gd name="connsiteX4-177" fmla="*/ 2419350 w 2451541"/>
                  <a:gd name="connsiteY4-178" fmla="*/ 104776 h 383382"/>
                  <a:gd name="connsiteX5-179" fmla="*/ 450056 w 2451541"/>
                  <a:gd name="connsiteY5-180" fmla="*/ 140494 h 383382"/>
                  <a:gd name="connsiteX6-181" fmla="*/ 4762 w 2451541"/>
                  <a:gd name="connsiteY6-182" fmla="*/ 0 h 383382"/>
                  <a:gd name="connsiteX0-183" fmla="*/ 4762 w 2451541"/>
                  <a:gd name="connsiteY0-184" fmla="*/ 0 h 383382"/>
                  <a:gd name="connsiteX1-185" fmla="*/ 0 w 2451541"/>
                  <a:gd name="connsiteY1-186" fmla="*/ 142876 h 383382"/>
                  <a:gd name="connsiteX2-187" fmla="*/ 435769 w 2451541"/>
                  <a:gd name="connsiteY2-188" fmla="*/ 383382 h 383382"/>
                  <a:gd name="connsiteX3-189" fmla="*/ 2419350 w 2451541"/>
                  <a:gd name="connsiteY3-190" fmla="*/ 319088 h 383382"/>
                  <a:gd name="connsiteX4-191" fmla="*/ 2419350 w 2451541"/>
                  <a:gd name="connsiteY4-192" fmla="*/ 104776 h 383382"/>
                  <a:gd name="connsiteX5-193" fmla="*/ 450056 w 2451541"/>
                  <a:gd name="connsiteY5-194" fmla="*/ 140494 h 383382"/>
                  <a:gd name="connsiteX6-195" fmla="*/ 4762 w 2451541"/>
                  <a:gd name="connsiteY6-196" fmla="*/ 0 h 383382"/>
                  <a:gd name="connsiteX0-197" fmla="*/ 11905 w 2458684"/>
                  <a:gd name="connsiteY0-198" fmla="*/ 0 h 383382"/>
                  <a:gd name="connsiteX1-199" fmla="*/ 0 w 2458684"/>
                  <a:gd name="connsiteY1-200" fmla="*/ 138114 h 383382"/>
                  <a:gd name="connsiteX2-201" fmla="*/ 442912 w 2458684"/>
                  <a:gd name="connsiteY2-202" fmla="*/ 383382 h 383382"/>
                  <a:gd name="connsiteX3-203" fmla="*/ 2426493 w 2458684"/>
                  <a:gd name="connsiteY3-204" fmla="*/ 319088 h 383382"/>
                  <a:gd name="connsiteX4-205" fmla="*/ 2426493 w 2458684"/>
                  <a:gd name="connsiteY4-206" fmla="*/ 104776 h 383382"/>
                  <a:gd name="connsiteX5-207" fmla="*/ 457199 w 2458684"/>
                  <a:gd name="connsiteY5-208" fmla="*/ 140494 h 383382"/>
                  <a:gd name="connsiteX6-209" fmla="*/ 11905 w 2458684"/>
                  <a:gd name="connsiteY6-210" fmla="*/ 0 h 383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grpSp>
      <p:sp>
        <p:nvSpPr>
          <p:cNvPr id="23" name="TextBox 22"/>
          <p:cNvSpPr txBox="1"/>
          <p:nvPr/>
        </p:nvSpPr>
        <p:spPr>
          <a:xfrm>
            <a:off x="1615288" y="3169649"/>
            <a:ext cx="3529630" cy="276999"/>
          </a:xfrm>
          <a:prstGeom prst="rect">
            <a:avLst/>
          </a:prstGeom>
          <a:noFill/>
        </p:spPr>
        <p:txBody>
          <a:bodyPr wrap="square" rtlCol="0">
            <a:spAutoFit/>
          </a:bodyPr>
          <a:lstStyle/>
          <a:p>
            <a:r>
              <a:rPr lang="en-US" altLang="ko-KR" sz="1200" dirty="0">
                <a:cs typeface="Arial" panose="020B0604020202020204" pitchFamily="34" charset="0"/>
              </a:rPr>
              <a:t>.</a:t>
            </a:r>
          </a:p>
        </p:txBody>
      </p:sp>
      <p:sp>
        <p:nvSpPr>
          <p:cNvPr id="38" name="Oval 21"/>
          <p:cNvSpPr/>
          <p:nvPr/>
        </p:nvSpPr>
        <p:spPr>
          <a:xfrm>
            <a:off x="1046643" y="5580166"/>
            <a:ext cx="296647" cy="296990"/>
          </a:xfrm>
          <a:custGeom>
            <a:avLst/>
            <a:gdLst/>
            <a:ahLst/>
            <a:cxnLst/>
            <a:rect l="l" t="t" r="r" b="b"/>
            <a:pathLst>
              <a:path w="3975208" h="3979806">
                <a:moveTo>
                  <a:pt x="2049173" y="2050685"/>
                </a:moveTo>
                <a:lnTo>
                  <a:pt x="2525339" y="2050685"/>
                </a:lnTo>
                <a:cubicBezTo>
                  <a:pt x="2501269" y="2092239"/>
                  <a:pt x="2487652" y="2140563"/>
                  <a:pt x="2487652" y="2192066"/>
                </a:cubicBezTo>
                <a:cubicBezTo>
                  <a:pt x="2487652" y="2349996"/>
                  <a:pt x="2615682" y="2478023"/>
                  <a:pt x="2773615" y="2478023"/>
                </a:cubicBezTo>
                <a:cubicBezTo>
                  <a:pt x="2931549" y="2478023"/>
                  <a:pt x="3059579" y="2349996"/>
                  <a:pt x="3059579" y="2192066"/>
                </a:cubicBezTo>
                <a:cubicBezTo>
                  <a:pt x="3059579" y="2140563"/>
                  <a:pt x="3045963" y="2092239"/>
                  <a:pt x="3021893" y="2050685"/>
                </a:cubicBezTo>
                <a:lnTo>
                  <a:pt x="3498055" y="2050685"/>
                </a:lnTo>
                <a:lnTo>
                  <a:pt x="3498055" y="2641745"/>
                </a:lnTo>
                <a:lnTo>
                  <a:pt x="3565582" y="2641745"/>
                </a:lnTo>
                <a:cubicBezTo>
                  <a:pt x="3604012" y="2582980"/>
                  <a:pt x="3670956" y="2546426"/>
                  <a:pt x="3746438" y="2546426"/>
                </a:cubicBezTo>
                <a:cubicBezTo>
                  <a:pt x="3872785" y="2546426"/>
                  <a:pt x="3975208" y="2648847"/>
                  <a:pt x="3975208" y="2775192"/>
                </a:cubicBezTo>
                <a:cubicBezTo>
                  <a:pt x="3975208" y="2901536"/>
                  <a:pt x="3872785" y="3003958"/>
                  <a:pt x="3746438" y="3003958"/>
                </a:cubicBezTo>
                <a:cubicBezTo>
                  <a:pt x="3670956" y="3003958"/>
                  <a:pt x="3604012" y="2967403"/>
                  <a:pt x="3565582" y="2908639"/>
                </a:cubicBezTo>
                <a:lnTo>
                  <a:pt x="3498055" y="2908639"/>
                </a:lnTo>
                <a:lnTo>
                  <a:pt x="3498055" y="3499698"/>
                </a:lnTo>
                <a:lnTo>
                  <a:pt x="3026505" y="3499698"/>
                </a:lnTo>
                <a:cubicBezTo>
                  <a:pt x="3047979" y="3460792"/>
                  <a:pt x="3059579" y="3415963"/>
                  <a:pt x="3059579" y="3368427"/>
                </a:cubicBezTo>
                <a:cubicBezTo>
                  <a:pt x="3059579" y="3210496"/>
                  <a:pt x="2931549" y="3082469"/>
                  <a:pt x="2773615" y="3082469"/>
                </a:cubicBezTo>
                <a:cubicBezTo>
                  <a:pt x="2615682" y="3082469"/>
                  <a:pt x="2487652" y="3210496"/>
                  <a:pt x="2487652" y="3368427"/>
                </a:cubicBezTo>
                <a:cubicBezTo>
                  <a:pt x="2487652" y="3415963"/>
                  <a:pt x="2499253" y="3460792"/>
                  <a:pt x="2520726" y="3499698"/>
                </a:cubicBezTo>
                <a:lnTo>
                  <a:pt x="2049173" y="3499698"/>
                </a:lnTo>
                <a:lnTo>
                  <a:pt x="2049173" y="2908639"/>
                </a:lnTo>
                <a:lnTo>
                  <a:pt x="1950400" y="2908639"/>
                </a:lnTo>
                <a:cubicBezTo>
                  <a:pt x="1911969" y="2967403"/>
                  <a:pt x="1845025" y="3003958"/>
                  <a:pt x="1769544" y="3003958"/>
                </a:cubicBezTo>
                <a:cubicBezTo>
                  <a:pt x="1643197" y="3003958"/>
                  <a:pt x="1540773" y="2901536"/>
                  <a:pt x="1540773" y="2775192"/>
                </a:cubicBezTo>
                <a:cubicBezTo>
                  <a:pt x="1540773" y="2648847"/>
                  <a:pt x="1643197" y="2546426"/>
                  <a:pt x="1769544" y="2546426"/>
                </a:cubicBezTo>
                <a:cubicBezTo>
                  <a:pt x="1845025" y="2546426"/>
                  <a:pt x="1911969" y="2582980"/>
                  <a:pt x="1950400" y="2641745"/>
                </a:cubicBezTo>
                <a:lnTo>
                  <a:pt x="2049173" y="2641745"/>
                </a:lnTo>
                <a:close/>
                <a:moveTo>
                  <a:pt x="1204640" y="1545421"/>
                </a:moveTo>
                <a:cubicBezTo>
                  <a:pt x="1330987" y="1545421"/>
                  <a:pt x="1433411" y="1647843"/>
                  <a:pt x="1433411" y="1774187"/>
                </a:cubicBezTo>
                <a:cubicBezTo>
                  <a:pt x="1433411" y="1849667"/>
                  <a:pt x="1396855" y="1916610"/>
                  <a:pt x="1338089" y="1955039"/>
                </a:cubicBezTo>
                <a:lnTo>
                  <a:pt x="1338089" y="2053811"/>
                </a:lnTo>
                <a:lnTo>
                  <a:pt x="1929161" y="2053811"/>
                </a:lnTo>
                <a:lnTo>
                  <a:pt x="1929161" y="2529967"/>
                </a:lnTo>
                <a:cubicBezTo>
                  <a:pt x="1887606" y="2505897"/>
                  <a:pt x="1839281" y="2492281"/>
                  <a:pt x="1787777" y="2492281"/>
                </a:cubicBezTo>
                <a:cubicBezTo>
                  <a:pt x="1629844" y="2492281"/>
                  <a:pt x="1501814" y="2620308"/>
                  <a:pt x="1501814" y="2778238"/>
                </a:cubicBezTo>
                <a:cubicBezTo>
                  <a:pt x="1501814" y="2936168"/>
                  <a:pt x="1629844" y="3064196"/>
                  <a:pt x="1787777" y="3064196"/>
                </a:cubicBezTo>
                <a:cubicBezTo>
                  <a:pt x="1839281" y="3064196"/>
                  <a:pt x="1887606" y="3050580"/>
                  <a:pt x="1929161" y="3026511"/>
                </a:cubicBezTo>
                <a:lnTo>
                  <a:pt x="1929161" y="3502663"/>
                </a:lnTo>
                <a:lnTo>
                  <a:pt x="1338089" y="3502663"/>
                </a:lnTo>
                <a:lnTo>
                  <a:pt x="1338089" y="3570188"/>
                </a:lnTo>
                <a:cubicBezTo>
                  <a:pt x="1396855" y="3608617"/>
                  <a:pt x="1433411" y="3675560"/>
                  <a:pt x="1433411" y="3751040"/>
                </a:cubicBezTo>
                <a:cubicBezTo>
                  <a:pt x="1433411" y="3877385"/>
                  <a:pt x="1330987" y="3979806"/>
                  <a:pt x="1204640" y="3979806"/>
                </a:cubicBezTo>
                <a:cubicBezTo>
                  <a:pt x="1078293" y="3979806"/>
                  <a:pt x="975869" y="3877385"/>
                  <a:pt x="975869" y="3751040"/>
                </a:cubicBezTo>
                <a:cubicBezTo>
                  <a:pt x="975869" y="3675560"/>
                  <a:pt x="1012425" y="3608617"/>
                  <a:pt x="1071190" y="3570188"/>
                </a:cubicBezTo>
                <a:lnTo>
                  <a:pt x="1071190" y="3502663"/>
                </a:lnTo>
                <a:lnTo>
                  <a:pt x="480119" y="3502663"/>
                </a:lnTo>
                <a:lnTo>
                  <a:pt x="480119" y="3031122"/>
                </a:lnTo>
                <a:cubicBezTo>
                  <a:pt x="519026" y="3052596"/>
                  <a:pt x="563855" y="3064196"/>
                  <a:pt x="611393" y="3064196"/>
                </a:cubicBezTo>
                <a:cubicBezTo>
                  <a:pt x="769326" y="3064196"/>
                  <a:pt x="897356" y="2936168"/>
                  <a:pt x="897356" y="2778238"/>
                </a:cubicBezTo>
                <a:cubicBezTo>
                  <a:pt x="897356" y="2620308"/>
                  <a:pt x="769326" y="2492281"/>
                  <a:pt x="611393" y="2492281"/>
                </a:cubicBezTo>
                <a:cubicBezTo>
                  <a:pt x="563855" y="2492281"/>
                  <a:pt x="519026" y="2503881"/>
                  <a:pt x="480119" y="2525354"/>
                </a:cubicBezTo>
                <a:lnTo>
                  <a:pt x="480119" y="2053811"/>
                </a:lnTo>
                <a:lnTo>
                  <a:pt x="1071190" y="2053811"/>
                </a:lnTo>
                <a:lnTo>
                  <a:pt x="1071190" y="1955039"/>
                </a:lnTo>
                <a:cubicBezTo>
                  <a:pt x="1012425" y="1916610"/>
                  <a:pt x="975869" y="1849667"/>
                  <a:pt x="975869" y="1774187"/>
                </a:cubicBezTo>
                <a:cubicBezTo>
                  <a:pt x="975869" y="1647843"/>
                  <a:pt x="1078293" y="1545421"/>
                  <a:pt x="1204640" y="1545421"/>
                </a:cubicBezTo>
                <a:close/>
                <a:moveTo>
                  <a:pt x="477153" y="467589"/>
                </a:moveTo>
                <a:lnTo>
                  <a:pt x="948703" y="467589"/>
                </a:lnTo>
                <a:cubicBezTo>
                  <a:pt x="927229" y="506495"/>
                  <a:pt x="915629" y="551324"/>
                  <a:pt x="915629" y="598861"/>
                </a:cubicBezTo>
                <a:cubicBezTo>
                  <a:pt x="915629" y="756791"/>
                  <a:pt x="1043659" y="884818"/>
                  <a:pt x="1201593" y="884818"/>
                </a:cubicBezTo>
                <a:cubicBezTo>
                  <a:pt x="1359526" y="884818"/>
                  <a:pt x="1487556" y="756791"/>
                  <a:pt x="1487556" y="598861"/>
                </a:cubicBezTo>
                <a:cubicBezTo>
                  <a:pt x="1487556" y="551324"/>
                  <a:pt x="1475955" y="506495"/>
                  <a:pt x="1454482" y="467589"/>
                </a:cubicBezTo>
                <a:lnTo>
                  <a:pt x="1926034" y="467589"/>
                </a:lnTo>
                <a:lnTo>
                  <a:pt x="1926034" y="1058649"/>
                </a:lnTo>
                <a:lnTo>
                  <a:pt x="2024808" y="1058649"/>
                </a:lnTo>
                <a:cubicBezTo>
                  <a:pt x="2063239" y="999884"/>
                  <a:pt x="2130183" y="963330"/>
                  <a:pt x="2205664" y="963330"/>
                </a:cubicBezTo>
                <a:cubicBezTo>
                  <a:pt x="2332011" y="963330"/>
                  <a:pt x="2434435" y="1065751"/>
                  <a:pt x="2434435" y="1192096"/>
                </a:cubicBezTo>
                <a:cubicBezTo>
                  <a:pt x="2434435" y="1318440"/>
                  <a:pt x="2332011" y="1420862"/>
                  <a:pt x="2205664" y="1420862"/>
                </a:cubicBezTo>
                <a:cubicBezTo>
                  <a:pt x="2130183" y="1420862"/>
                  <a:pt x="2063239" y="1384307"/>
                  <a:pt x="2024808" y="1325543"/>
                </a:cubicBezTo>
                <a:lnTo>
                  <a:pt x="1926034" y="1325543"/>
                </a:lnTo>
                <a:lnTo>
                  <a:pt x="1926034" y="1916602"/>
                </a:lnTo>
                <a:lnTo>
                  <a:pt x="1449869" y="1916602"/>
                </a:lnTo>
                <a:cubicBezTo>
                  <a:pt x="1473939" y="1875048"/>
                  <a:pt x="1487556" y="1826725"/>
                  <a:pt x="1487556" y="1775221"/>
                </a:cubicBezTo>
                <a:cubicBezTo>
                  <a:pt x="1487556" y="1617291"/>
                  <a:pt x="1359526" y="1489264"/>
                  <a:pt x="1201593" y="1489264"/>
                </a:cubicBezTo>
                <a:cubicBezTo>
                  <a:pt x="1043659" y="1489264"/>
                  <a:pt x="915629" y="1617291"/>
                  <a:pt x="915629" y="1775222"/>
                </a:cubicBezTo>
                <a:cubicBezTo>
                  <a:pt x="915629" y="1826725"/>
                  <a:pt x="929245" y="1875048"/>
                  <a:pt x="953315" y="1916602"/>
                </a:cubicBezTo>
                <a:lnTo>
                  <a:pt x="477153" y="1916602"/>
                </a:lnTo>
                <a:lnTo>
                  <a:pt x="477153" y="1325543"/>
                </a:lnTo>
                <a:lnTo>
                  <a:pt x="409627" y="1325543"/>
                </a:lnTo>
                <a:cubicBezTo>
                  <a:pt x="371196" y="1384307"/>
                  <a:pt x="304252" y="1420862"/>
                  <a:pt x="228771" y="1420862"/>
                </a:cubicBezTo>
                <a:cubicBezTo>
                  <a:pt x="102423" y="1420862"/>
                  <a:pt x="0" y="1318440"/>
                  <a:pt x="0" y="1192096"/>
                </a:cubicBezTo>
                <a:cubicBezTo>
                  <a:pt x="0" y="1065751"/>
                  <a:pt x="102423" y="963330"/>
                  <a:pt x="228771" y="963330"/>
                </a:cubicBezTo>
                <a:cubicBezTo>
                  <a:pt x="304252" y="963330"/>
                  <a:pt x="371196" y="999885"/>
                  <a:pt x="409627" y="1058649"/>
                </a:cubicBezTo>
                <a:lnTo>
                  <a:pt x="477153" y="1058649"/>
                </a:lnTo>
                <a:close/>
                <a:moveTo>
                  <a:pt x="2779453" y="0"/>
                </a:moveTo>
                <a:cubicBezTo>
                  <a:pt x="2905800" y="0"/>
                  <a:pt x="3008224" y="102422"/>
                  <a:pt x="3008224" y="228766"/>
                </a:cubicBezTo>
                <a:cubicBezTo>
                  <a:pt x="3008224" y="304246"/>
                  <a:pt x="2971668" y="371189"/>
                  <a:pt x="2912903" y="409618"/>
                </a:cubicBezTo>
                <a:lnTo>
                  <a:pt x="2912903" y="477144"/>
                </a:lnTo>
                <a:lnTo>
                  <a:pt x="3503974" y="477144"/>
                </a:lnTo>
                <a:lnTo>
                  <a:pt x="3503974" y="948684"/>
                </a:lnTo>
                <a:cubicBezTo>
                  <a:pt x="3465067" y="927210"/>
                  <a:pt x="3420238" y="915611"/>
                  <a:pt x="3372700" y="915611"/>
                </a:cubicBezTo>
                <a:cubicBezTo>
                  <a:pt x="3214767" y="915611"/>
                  <a:pt x="3086737" y="1043638"/>
                  <a:pt x="3086737" y="1201568"/>
                </a:cubicBezTo>
                <a:cubicBezTo>
                  <a:pt x="3086737" y="1359498"/>
                  <a:pt x="3214767" y="1487526"/>
                  <a:pt x="3372700" y="1487526"/>
                </a:cubicBezTo>
                <a:cubicBezTo>
                  <a:pt x="3420238" y="1487526"/>
                  <a:pt x="3465067" y="1475925"/>
                  <a:pt x="3503974" y="1454452"/>
                </a:cubicBezTo>
                <a:lnTo>
                  <a:pt x="3503974" y="1925995"/>
                </a:lnTo>
                <a:lnTo>
                  <a:pt x="2912903" y="1925995"/>
                </a:lnTo>
                <a:lnTo>
                  <a:pt x="2912903" y="2024767"/>
                </a:lnTo>
                <a:cubicBezTo>
                  <a:pt x="2971668" y="2063196"/>
                  <a:pt x="3008224" y="2130139"/>
                  <a:pt x="3008224" y="2205619"/>
                </a:cubicBezTo>
                <a:cubicBezTo>
                  <a:pt x="3008224" y="2331964"/>
                  <a:pt x="2905800" y="2434385"/>
                  <a:pt x="2779453" y="2434385"/>
                </a:cubicBezTo>
                <a:cubicBezTo>
                  <a:pt x="2653106" y="2434385"/>
                  <a:pt x="2550683" y="2331964"/>
                  <a:pt x="2550683" y="2205619"/>
                </a:cubicBezTo>
                <a:cubicBezTo>
                  <a:pt x="2550683" y="2130139"/>
                  <a:pt x="2587238" y="2063196"/>
                  <a:pt x="2646004" y="2024767"/>
                </a:cubicBezTo>
                <a:lnTo>
                  <a:pt x="2646004" y="1925995"/>
                </a:lnTo>
                <a:lnTo>
                  <a:pt x="2054932" y="1925995"/>
                </a:lnTo>
                <a:lnTo>
                  <a:pt x="2054932" y="1449840"/>
                </a:lnTo>
                <a:cubicBezTo>
                  <a:pt x="2096487" y="1473909"/>
                  <a:pt x="2144812" y="1487526"/>
                  <a:pt x="2196316" y="1487526"/>
                </a:cubicBezTo>
                <a:cubicBezTo>
                  <a:pt x="2354249" y="1487526"/>
                  <a:pt x="2482279" y="1359498"/>
                  <a:pt x="2482279" y="1201568"/>
                </a:cubicBezTo>
                <a:cubicBezTo>
                  <a:pt x="2482279" y="1043638"/>
                  <a:pt x="2354249" y="915611"/>
                  <a:pt x="2196316" y="915611"/>
                </a:cubicBezTo>
                <a:cubicBezTo>
                  <a:pt x="2144812" y="915611"/>
                  <a:pt x="2096487" y="929227"/>
                  <a:pt x="2054932" y="953296"/>
                </a:cubicBezTo>
                <a:lnTo>
                  <a:pt x="2054932" y="477144"/>
                </a:lnTo>
                <a:lnTo>
                  <a:pt x="2646004" y="477144"/>
                </a:lnTo>
                <a:lnTo>
                  <a:pt x="2646004" y="409618"/>
                </a:lnTo>
                <a:cubicBezTo>
                  <a:pt x="2587238" y="371189"/>
                  <a:pt x="2550683" y="304246"/>
                  <a:pt x="2550683" y="228766"/>
                </a:cubicBezTo>
                <a:cubicBezTo>
                  <a:pt x="2550683" y="102422"/>
                  <a:pt x="2653106" y="0"/>
                  <a:pt x="277945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Freeform 53"/>
          <p:cNvSpPr/>
          <p:nvPr/>
        </p:nvSpPr>
        <p:spPr>
          <a:xfrm flipH="1">
            <a:off x="1066258" y="3977415"/>
            <a:ext cx="293173" cy="251966"/>
          </a:xfrm>
          <a:custGeom>
            <a:avLst/>
            <a:gdLst/>
            <a:ahLst/>
            <a:cxnLst/>
            <a:rect l="l" t="t" r="r" b="b"/>
            <a:pathLst>
              <a:path w="3747318" h="3220630">
                <a:moveTo>
                  <a:pt x="1455638" y="819213"/>
                </a:moveTo>
                <a:cubicBezTo>
                  <a:pt x="1581890" y="819213"/>
                  <a:pt x="1684238" y="921561"/>
                  <a:pt x="1684238" y="1047813"/>
                </a:cubicBezTo>
                <a:cubicBezTo>
                  <a:pt x="1684238" y="1174065"/>
                  <a:pt x="1581890" y="1276413"/>
                  <a:pt x="1455638" y="1276413"/>
                </a:cubicBezTo>
                <a:cubicBezTo>
                  <a:pt x="1329386" y="1276413"/>
                  <a:pt x="1227038" y="1174065"/>
                  <a:pt x="1227038" y="1047813"/>
                </a:cubicBezTo>
                <a:cubicBezTo>
                  <a:pt x="1227038" y="921561"/>
                  <a:pt x="1329386" y="819213"/>
                  <a:pt x="1455638" y="819213"/>
                </a:cubicBezTo>
                <a:close/>
                <a:moveTo>
                  <a:pt x="2235150" y="819213"/>
                </a:moveTo>
                <a:cubicBezTo>
                  <a:pt x="2361402" y="819213"/>
                  <a:pt x="2463750" y="921561"/>
                  <a:pt x="2463750" y="1047813"/>
                </a:cubicBezTo>
                <a:cubicBezTo>
                  <a:pt x="2463750" y="1174065"/>
                  <a:pt x="2361402" y="1276413"/>
                  <a:pt x="2235150" y="1276413"/>
                </a:cubicBezTo>
                <a:cubicBezTo>
                  <a:pt x="2108898" y="1276413"/>
                  <a:pt x="2006550" y="1174065"/>
                  <a:pt x="2006550" y="1047813"/>
                </a:cubicBezTo>
                <a:cubicBezTo>
                  <a:pt x="2006550" y="921561"/>
                  <a:pt x="2108898" y="819213"/>
                  <a:pt x="2235150" y="819213"/>
                </a:cubicBezTo>
                <a:close/>
                <a:moveTo>
                  <a:pt x="3014662" y="819213"/>
                </a:moveTo>
                <a:cubicBezTo>
                  <a:pt x="3140914" y="819213"/>
                  <a:pt x="3243262" y="921561"/>
                  <a:pt x="3243262" y="1047813"/>
                </a:cubicBezTo>
                <a:cubicBezTo>
                  <a:pt x="3243262" y="1174065"/>
                  <a:pt x="3140914" y="1276413"/>
                  <a:pt x="3014662" y="1276413"/>
                </a:cubicBezTo>
                <a:cubicBezTo>
                  <a:pt x="2888410" y="1276413"/>
                  <a:pt x="2786062" y="1174065"/>
                  <a:pt x="2786062" y="1047813"/>
                </a:cubicBezTo>
                <a:cubicBezTo>
                  <a:pt x="2786062" y="921561"/>
                  <a:pt x="2888410" y="819213"/>
                  <a:pt x="3014662" y="819213"/>
                </a:cubicBezTo>
                <a:close/>
                <a:moveTo>
                  <a:pt x="553290" y="667803"/>
                </a:moveTo>
                <a:lnTo>
                  <a:pt x="552034" y="667803"/>
                </a:lnTo>
                <a:lnTo>
                  <a:pt x="454090" y="667803"/>
                </a:lnTo>
                <a:lnTo>
                  <a:pt x="383671" y="667803"/>
                </a:lnTo>
                <a:cubicBezTo>
                  <a:pt x="171775" y="667803"/>
                  <a:pt x="0" y="839578"/>
                  <a:pt x="0" y="1051474"/>
                </a:cubicBezTo>
                <a:lnTo>
                  <a:pt x="0" y="2372364"/>
                </a:lnTo>
                <a:cubicBezTo>
                  <a:pt x="0" y="2584260"/>
                  <a:pt x="171775" y="2756035"/>
                  <a:pt x="383671" y="2756035"/>
                </a:cubicBezTo>
                <a:lnTo>
                  <a:pt x="649047" y="2756035"/>
                </a:lnTo>
                <a:cubicBezTo>
                  <a:pt x="546380" y="2958845"/>
                  <a:pt x="474406" y="3028353"/>
                  <a:pt x="174793" y="3220630"/>
                </a:cubicBezTo>
                <a:cubicBezTo>
                  <a:pt x="650199" y="3174991"/>
                  <a:pt x="1051667" y="3043772"/>
                  <a:pt x="1403830" y="2756035"/>
                </a:cubicBezTo>
                <a:lnTo>
                  <a:pt x="2640665" y="2756035"/>
                </a:lnTo>
                <a:cubicBezTo>
                  <a:pt x="2782226" y="2756035"/>
                  <a:pt x="2905880" y="2679370"/>
                  <a:pt x="2970971" y="2564477"/>
                </a:cubicBezTo>
                <a:cubicBezTo>
                  <a:pt x="2742421" y="2482699"/>
                  <a:pt x="2531569" y="2366318"/>
                  <a:pt x="2334721" y="2205482"/>
                </a:cubicBezTo>
                <a:lnTo>
                  <a:pt x="974103" y="2205482"/>
                </a:lnTo>
                <a:cubicBezTo>
                  <a:pt x="768630" y="2205482"/>
                  <a:pt x="597451" y="2058657"/>
                  <a:pt x="560170" y="1864121"/>
                </a:cubicBezTo>
                <a:lnTo>
                  <a:pt x="553290" y="1852846"/>
                </a:lnTo>
                <a:close/>
                <a:moveTo>
                  <a:pt x="3363647" y="0"/>
                </a:moveTo>
                <a:lnTo>
                  <a:pt x="1106653" y="0"/>
                </a:lnTo>
                <a:cubicBezTo>
                  <a:pt x="894757" y="0"/>
                  <a:pt x="722982" y="171775"/>
                  <a:pt x="722982" y="383671"/>
                </a:cubicBezTo>
                <a:lnTo>
                  <a:pt x="722982" y="1704561"/>
                </a:lnTo>
                <a:cubicBezTo>
                  <a:pt x="722982" y="1916457"/>
                  <a:pt x="894757" y="2088232"/>
                  <a:pt x="1106653" y="2088232"/>
                </a:cubicBezTo>
                <a:lnTo>
                  <a:pt x="2343488" y="2088232"/>
                </a:lnTo>
                <a:cubicBezTo>
                  <a:pt x="2695651" y="2375969"/>
                  <a:pt x="3097119" y="2507188"/>
                  <a:pt x="3572525" y="2552827"/>
                </a:cubicBezTo>
                <a:cubicBezTo>
                  <a:pt x="3272912" y="2360550"/>
                  <a:pt x="3200938" y="2291042"/>
                  <a:pt x="3098271" y="2088232"/>
                </a:cubicBezTo>
                <a:lnTo>
                  <a:pt x="3363647" y="2088232"/>
                </a:lnTo>
                <a:cubicBezTo>
                  <a:pt x="3575543" y="2088232"/>
                  <a:pt x="3747318" y="1916457"/>
                  <a:pt x="3747318" y="1704561"/>
                </a:cubicBezTo>
                <a:lnTo>
                  <a:pt x="3747318" y="383671"/>
                </a:lnTo>
                <a:cubicBezTo>
                  <a:pt x="3747318" y="171775"/>
                  <a:pt x="3575543" y="0"/>
                  <a:pt x="33636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Round Same Side Corner Rectangle 12"/>
          <p:cNvSpPr/>
          <p:nvPr/>
        </p:nvSpPr>
        <p:spPr>
          <a:xfrm>
            <a:off x="1060140" y="4765164"/>
            <a:ext cx="290424" cy="292682"/>
          </a:xfrm>
          <a:custGeom>
            <a:avLst/>
            <a:gdLst/>
            <a:ahLst/>
            <a:cxnLst/>
            <a:rect l="l" t="t" r="r" b="b"/>
            <a:pathLst>
              <a:path w="3891831" h="3922089">
                <a:moveTo>
                  <a:pt x="1662674" y="3168351"/>
                </a:moveTo>
                <a:lnTo>
                  <a:pt x="1502829" y="3373344"/>
                </a:lnTo>
                <a:lnTo>
                  <a:pt x="2417229" y="3373344"/>
                </a:lnTo>
                <a:lnTo>
                  <a:pt x="2257384" y="3168351"/>
                </a:lnTo>
                <a:close/>
                <a:moveTo>
                  <a:pt x="2523259" y="1171504"/>
                </a:moveTo>
                <a:cubicBezTo>
                  <a:pt x="2532472" y="1171504"/>
                  <a:pt x="2541686" y="1175018"/>
                  <a:pt x="2548715" y="1182047"/>
                </a:cubicBezTo>
                <a:cubicBezTo>
                  <a:pt x="2562774" y="1196106"/>
                  <a:pt x="2562774" y="1218900"/>
                  <a:pt x="2548715" y="1232959"/>
                </a:cubicBezTo>
                <a:lnTo>
                  <a:pt x="2192302" y="1589372"/>
                </a:lnTo>
                <a:cubicBezTo>
                  <a:pt x="2215318" y="1634545"/>
                  <a:pt x="2208007" y="1691005"/>
                  <a:pt x="2170778" y="1729629"/>
                </a:cubicBezTo>
                <a:lnTo>
                  <a:pt x="1842194" y="2070527"/>
                </a:lnTo>
                <a:lnTo>
                  <a:pt x="1840602" y="2068993"/>
                </a:lnTo>
                <a:lnTo>
                  <a:pt x="1839683" y="2070526"/>
                </a:lnTo>
                <a:lnTo>
                  <a:pt x="1772706" y="2003549"/>
                </a:lnTo>
                <a:lnTo>
                  <a:pt x="1671997" y="1906478"/>
                </a:lnTo>
                <a:lnTo>
                  <a:pt x="1671997" y="2304256"/>
                </a:lnTo>
                <a:lnTo>
                  <a:pt x="519869" y="2304256"/>
                </a:lnTo>
                <a:lnTo>
                  <a:pt x="519869" y="1555463"/>
                </a:lnTo>
                <a:cubicBezTo>
                  <a:pt x="519869" y="1430811"/>
                  <a:pt x="620920" y="1329760"/>
                  <a:pt x="745572" y="1329760"/>
                </a:cubicBezTo>
                <a:lnTo>
                  <a:pt x="887110" y="1329760"/>
                </a:lnTo>
                <a:lnTo>
                  <a:pt x="1095933" y="1689800"/>
                </a:lnTo>
                <a:lnTo>
                  <a:pt x="1304756" y="1329760"/>
                </a:lnTo>
                <a:lnTo>
                  <a:pt x="1446294" y="1329760"/>
                </a:lnTo>
                <a:cubicBezTo>
                  <a:pt x="1483655" y="1329760"/>
                  <a:pt x="1518895" y="1338838"/>
                  <a:pt x="1549463" y="1355810"/>
                </a:cubicBezTo>
                <a:lnTo>
                  <a:pt x="1551429" y="1352534"/>
                </a:lnTo>
                <a:lnTo>
                  <a:pt x="1560928" y="1362033"/>
                </a:lnTo>
                <a:cubicBezTo>
                  <a:pt x="1593912" y="1380586"/>
                  <a:pt x="1621171" y="1407846"/>
                  <a:pt x="1639724" y="1440829"/>
                </a:cubicBezTo>
                <a:lnTo>
                  <a:pt x="1875719" y="1676823"/>
                </a:lnTo>
                <a:lnTo>
                  <a:pt x="1991438" y="1556767"/>
                </a:lnTo>
                <a:cubicBezTo>
                  <a:pt x="2032038" y="1514646"/>
                  <a:pt x="2095142" y="1507302"/>
                  <a:pt x="2142374" y="1537477"/>
                </a:cubicBezTo>
                <a:lnTo>
                  <a:pt x="2497803" y="1182047"/>
                </a:lnTo>
                <a:cubicBezTo>
                  <a:pt x="2504833" y="1175018"/>
                  <a:pt x="2514046" y="1171504"/>
                  <a:pt x="2523259" y="1171504"/>
                </a:cubicBezTo>
                <a:close/>
                <a:moveTo>
                  <a:pt x="3270424" y="602451"/>
                </a:moveTo>
                <a:cubicBezTo>
                  <a:pt x="3365959" y="700507"/>
                  <a:pt x="3424268" y="834597"/>
                  <a:pt x="3424268" y="982306"/>
                </a:cubicBezTo>
                <a:lnTo>
                  <a:pt x="2890568" y="982307"/>
                </a:lnTo>
                <a:close/>
                <a:moveTo>
                  <a:pt x="1095932" y="477151"/>
                </a:moveTo>
                <a:cubicBezTo>
                  <a:pt x="1287178" y="477151"/>
                  <a:pt x="1442214" y="632187"/>
                  <a:pt x="1442214" y="823433"/>
                </a:cubicBezTo>
                <a:cubicBezTo>
                  <a:pt x="1442214" y="1014679"/>
                  <a:pt x="1287178" y="1169715"/>
                  <a:pt x="1095932" y="1169715"/>
                </a:cubicBezTo>
                <a:cubicBezTo>
                  <a:pt x="904686" y="1169715"/>
                  <a:pt x="749650" y="1014679"/>
                  <a:pt x="749650" y="823433"/>
                </a:cubicBezTo>
                <a:cubicBezTo>
                  <a:pt x="749650" y="632187"/>
                  <a:pt x="904686" y="477151"/>
                  <a:pt x="1095932" y="477151"/>
                </a:cubicBezTo>
                <a:close/>
                <a:moveTo>
                  <a:pt x="2797293" y="477150"/>
                </a:moveTo>
                <a:cubicBezTo>
                  <a:pt x="2797293" y="660228"/>
                  <a:pt x="2797294" y="843306"/>
                  <a:pt x="2797294" y="1026384"/>
                </a:cubicBezTo>
                <a:lnTo>
                  <a:pt x="3346527" y="1026384"/>
                </a:lnTo>
                <a:cubicBezTo>
                  <a:pt x="3346527" y="1329718"/>
                  <a:pt x="3100627" y="1575618"/>
                  <a:pt x="2797293" y="1575618"/>
                </a:cubicBezTo>
                <a:cubicBezTo>
                  <a:pt x="2647814" y="1575618"/>
                  <a:pt x="2512282" y="1515904"/>
                  <a:pt x="2413635" y="1418636"/>
                </a:cubicBezTo>
                <a:lnTo>
                  <a:pt x="2585415" y="1246856"/>
                </a:lnTo>
                <a:cubicBezTo>
                  <a:pt x="2612360" y="1219912"/>
                  <a:pt x="2612360" y="1176226"/>
                  <a:pt x="2585415" y="1149281"/>
                </a:cubicBezTo>
                <a:cubicBezTo>
                  <a:pt x="2558471" y="1122337"/>
                  <a:pt x="2514785" y="1122337"/>
                  <a:pt x="2487840" y="1149281"/>
                </a:cubicBezTo>
                <a:lnTo>
                  <a:pt x="2328419" y="1308703"/>
                </a:lnTo>
                <a:cubicBezTo>
                  <a:pt x="2276781" y="1227012"/>
                  <a:pt x="2248059" y="1130052"/>
                  <a:pt x="2248059" y="1026384"/>
                </a:cubicBezTo>
                <a:cubicBezTo>
                  <a:pt x="2248059" y="723050"/>
                  <a:pt x="2493959" y="477150"/>
                  <a:pt x="2797293" y="477150"/>
                </a:cubicBezTo>
                <a:close/>
                <a:moveTo>
                  <a:pt x="2842770" y="361048"/>
                </a:moveTo>
                <a:cubicBezTo>
                  <a:pt x="2979660" y="362831"/>
                  <a:pt x="3115706" y="416416"/>
                  <a:pt x="3220152" y="520862"/>
                </a:cubicBezTo>
                <a:lnTo>
                  <a:pt x="2842770" y="898246"/>
                </a:lnTo>
                <a:close/>
                <a:moveTo>
                  <a:pt x="745283" y="252264"/>
                </a:moveTo>
                <a:cubicBezTo>
                  <a:pt x="540043" y="252264"/>
                  <a:pt x="373664" y="418643"/>
                  <a:pt x="373664" y="623883"/>
                </a:cubicBezTo>
                <a:lnTo>
                  <a:pt x="373664" y="2481932"/>
                </a:lnTo>
                <a:lnTo>
                  <a:pt x="3505664" y="2481932"/>
                </a:lnTo>
                <a:lnTo>
                  <a:pt x="3505664" y="623883"/>
                </a:lnTo>
                <a:cubicBezTo>
                  <a:pt x="3505664" y="418643"/>
                  <a:pt x="3339285" y="252264"/>
                  <a:pt x="3134045" y="252264"/>
                </a:cubicBezTo>
                <a:close/>
                <a:moveTo>
                  <a:pt x="561239" y="0"/>
                </a:moveTo>
                <a:lnTo>
                  <a:pt x="3333911" y="0"/>
                </a:lnTo>
                <a:cubicBezTo>
                  <a:pt x="3562371" y="0"/>
                  <a:pt x="3747575" y="185204"/>
                  <a:pt x="3747575" y="413664"/>
                </a:cubicBezTo>
                <a:lnTo>
                  <a:pt x="3747575" y="2481932"/>
                </a:lnTo>
                <a:lnTo>
                  <a:pt x="3751166" y="2481932"/>
                </a:lnTo>
                <a:lnTo>
                  <a:pt x="3891831" y="3528390"/>
                </a:lnTo>
                <a:lnTo>
                  <a:pt x="3891831" y="3528390"/>
                </a:lnTo>
                <a:lnTo>
                  <a:pt x="3891831" y="3528392"/>
                </a:lnTo>
                <a:lnTo>
                  <a:pt x="3891831" y="3725239"/>
                </a:lnTo>
                <a:cubicBezTo>
                  <a:pt x="3891831" y="3833956"/>
                  <a:pt x="3803698" y="3922089"/>
                  <a:pt x="3694981" y="3922089"/>
                </a:cubicBezTo>
                <a:lnTo>
                  <a:pt x="196850" y="3922089"/>
                </a:lnTo>
                <a:cubicBezTo>
                  <a:pt x="88133" y="3922089"/>
                  <a:pt x="0" y="3833956"/>
                  <a:pt x="0" y="3725239"/>
                </a:cubicBezTo>
                <a:cubicBezTo>
                  <a:pt x="0" y="3659623"/>
                  <a:pt x="1" y="3594006"/>
                  <a:pt x="1" y="3528390"/>
                </a:cubicBezTo>
                <a:lnTo>
                  <a:pt x="3399" y="3528390"/>
                </a:lnTo>
                <a:lnTo>
                  <a:pt x="144064" y="2481932"/>
                </a:lnTo>
                <a:lnTo>
                  <a:pt x="147575" y="2481932"/>
                </a:lnTo>
                <a:lnTo>
                  <a:pt x="147575" y="413664"/>
                </a:lnTo>
                <a:cubicBezTo>
                  <a:pt x="147575" y="185204"/>
                  <a:pt x="332779" y="0"/>
                  <a:pt x="5612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1"/>
          <p:cNvSpPr>
            <a:spLocks noChangeArrowheads="1"/>
          </p:cNvSpPr>
          <p:nvPr/>
        </p:nvSpPr>
        <p:spPr bwMode="auto">
          <a:xfrm>
            <a:off x="252627" y="27607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54" name="TextBox 53"/>
          <p:cNvSpPr txBox="1"/>
          <p:nvPr/>
        </p:nvSpPr>
        <p:spPr>
          <a:xfrm>
            <a:off x="735568" y="1864668"/>
            <a:ext cx="5214127" cy="4247317"/>
          </a:xfrm>
          <a:prstGeom prst="rect">
            <a:avLst/>
          </a:prstGeom>
          <a:noFill/>
        </p:spPr>
        <p:txBody>
          <a:bodyPr wrap="square" rtlCol="0">
            <a:spAutoFit/>
          </a:bodyPr>
          <a:lstStyle/>
          <a:p>
            <a:pPr marL="285750" indent="-285750">
              <a:buFont typeface="Wingdings" panose="05000000000000000000" pitchFamily="2" charset="2"/>
              <a:buChar char="Ø"/>
            </a:pPr>
            <a:r>
              <a:rPr lang="en-US" i="1" dirty="0">
                <a:solidFill>
                  <a:srgbClr val="000000"/>
                </a:solidFill>
              </a:rPr>
              <a:t> </a:t>
            </a:r>
            <a:r>
              <a:rPr lang="en-US" sz="2000" i="1" dirty="0">
                <a:solidFill>
                  <a:srgbClr val="000000"/>
                </a:solidFill>
              </a:rPr>
              <a:t>We made an integrated system that can </a:t>
            </a:r>
          </a:p>
          <a:p>
            <a:r>
              <a:rPr lang="en-US" sz="2000" i="1" dirty="0">
                <a:solidFill>
                  <a:srgbClr val="000000"/>
                </a:solidFill>
              </a:rPr>
              <a:t>      monitor the network of electricity </a:t>
            </a:r>
          </a:p>
          <a:p>
            <a:r>
              <a:rPr lang="en-US" sz="2000" i="1" dirty="0">
                <a:solidFill>
                  <a:srgbClr val="000000"/>
                </a:solidFill>
              </a:rPr>
              <a:t>      distribution poles that detects problems </a:t>
            </a:r>
          </a:p>
          <a:p>
            <a:r>
              <a:rPr lang="en-US" sz="2000" i="1" dirty="0">
                <a:solidFill>
                  <a:srgbClr val="000000"/>
                </a:solidFill>
              </a:rPr>
              <a:t>      and takes a suitable action .</a:t>
            </a:r>
          </a:p>
          <a:p>
            <a:endParaRPr lang="en-US" sz="2000" i="1" dirty="0">
              <a:solidFill>
                <a:srgbClr val="000000"/>
              </a:solidFill>
            </a:endParaRPr>
          </a:p>
          <a:p>
            <a:endParaRPr lang="en-US" sz="2000" i="1" dirty="0">
              <a:solidFill>
                <a:srgbClr val="000000"/>
              </a:solidFill>
            </a:endParaRPr>
          </a:p>
          <a:p>
            <a:pPr marL="285750" indent="-285750">
              <a:buFont typeface="Wingdings" panose="05000000000000000000" pitchFamily="2" charset="2"/>
              <a:buChar char="Ø"/>
            </a:pPr>
            <a:r>
              <a:rPr lang="en-US" sz="2000" i="1" dirty="0">
                <a:solidFill>
                  <a:srgbClr val="000000"/>
                </a:solidFill>
              </a:rPr>
              <a:t> The proposed system is based on small </a:t>
            </a:r>
          </a:p>
          <a:p>
            <a:r>
              <a:rPr lang="en-US" sz="2000" i="1" dirty="0">
                <a:solidFill>
                  <a:srgbClr val="000000"/>
                </a:solidFill>
              </a:rPr>
              <a:t>      modules embedded with new technology</a:t>
            </a:r>
          </a:p>
          <a:p>
            <a:r>
              <a:rPr lang="en-US" sz="2000" i="1" dirty="0">
                <a:solidFill>
                  <a:srgbClr val="000000"/>
                </a:solidFill>
              </a:rPr>
              <a:t>      of Internet of Thing (IOT).</a:t>
            </a:r>
          </a:p>
          <a:p>
            <a:endParaRPr lang="en-US" i="1" dirty="0">
              <a:solidFill>
                <a:srgbClr val="000000"/>
              </a:solidFill>
            </a:endParaRPr>
          </a:p>
          <a:p>
            <a:endParaRPr lang="en-US" b="1" dirty="0">
              <a:solidFill>
                <a:srgbClr val="000000"/>
              </a:solidFill>
              <a:latin typeface="LiberationSerif-Bold"/>
            </a:endParaRPr>
          </a:p>
          <a:p>
            <a:endParaRPr lang="en-US" b="1" dirty="0">
              <a:solidFill>
                <a:srgbClr val="000000"/>
              </a:solidFill>
              <a:latin typeface="LiberationSerif-Bold"/>
            </a:endParaRPr>
          </a:p>
          <a:p>
            <a:endParaRPr lang="en-US" b="1" dirty="0"/>
          </a:p>
          <a:p>
            <a:endParaRPr 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anim calcmode="lin" valueType="num">
                                      <p:cBhvr>
                                        <p:cTn id="8" dur="1000" fill="hold"/>
                                        <p:tgtEl>
                                          <p:spTgt spid="54"/>
                                        </p:tgtEl>
                                        <p:attrNameLst>
                                          <p:attrName>ppt_x</p:attrName>
                                        </p:attrNameLst>
                                      </p:cBhvr>
                                      <p:tavLst>
                                        <p:tav tm="0">
                                          <p:val>
                                            <p:strVal val="#ppt_x"/>
                                          </p:val>
                                        </p:tav>
                                        <p:tav tm="100000">
                                          <p:val>
                                            <p:strVal val="#ppt_x"/>
                                          </p:val>
                                        </p:tav>
                                      </p:tavLst>
                                    </p:anim>
                                    <p:anim calcmode="lin" valueType="num">
                                      <p:cBhvr>
                                        <p:cTn id="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solidFill>
                  <a:srgbClr val="C00000"/>
                </a:solidFill>
              </a:rPr>
              <a:t>Problems that we solve</a:t>
            </a:r>
          </a:p>
        </p:txBody>
      </p:sp>
      <p:sp>
        <p:nvSpPr>
          <p:cNvPr id="3" name="Rectangle 2"/>
          <p:cNvSpPr/>
          <p:nvPr/>
        </p:nvSpPr>
        <p:spPr>
          <a:xfrm>
            <a:off x="1783493" y="2759148"/>
            <a:ext cx="9598739" cy="90226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ectangle 3"/>
          <p:cNvSpPr/>
          <p:nvPr/>
        </p:nvSpPr>
        <p:spPr>
          <a:xfrm>
            <a:off x="1783494" y="3743561"/>
            <a:ext cx="9598738" cy="807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
          <p:cNvSpPr/>
          <p:nvPr/>
        </p:nvSpPr>
        <p:spPr>
          <a:xfrm>
            <a:off x="1783494" y="4740748"/>
            <a:ext cx="9598738" cy="80750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ectangle 5"/>
          <p:cNvSpPr/>
          <p:nvPr/>
        </p:nvSpPr>
        <p:spPr>
          <a:xfrm>
            <a:off x="1783494" y="5737936"/>
            <a:ext cx="9598738" cy="8075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p:cNvSpPr/>
          <p:nvPr/>
        </p:nvSpPr>
        <p:spPr>
          <a:xfrm>
            <a:off x="1146507" y="2961517"/>
            <a:ext cx="499800" cy="499800"/>
          </a:xfrm>
          <a:prstGeom prst="ellipse">
            <a:avLst/>
          </a:prstGeom>
          <a:solidFill>
            <a:schemeClr val="accent4"/>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p:cNvSpPr txBox="1"/>
          <p:nvPr/>
        </p:nvSpPr>
        <p:spPr>
          <a:xfrm>
            <a:off x="1192107" y="2957503"/>
            <a:ext cx="408605" cy="507831"/>
          </a:xfrm>
          <a:prstGeom prst="rect">
            <a:avLst/>
          </a:prstGeom>
          <a:noFill/>
        </p:spPr>
        <p:txBody>
          <a:bodyPr wrap="square" rtlCol="0" anchor="ctr">
            <a:spAutoFit/>
          </a:bodyPr>
          <a:lstStyle/>
          <a:p>
            <a:pPr algn="ctr"/>
            <a:r>
              <a:rPr lang="en-US" altLang="ko-KR" sz="2700" b="1" dirty="0">
                <a:solidFill>
                  <a:schemeClr val="bg1"/>
                </a:solidFill>
              </a:rPr>
              <a:t>1</a:t>
            </a:r>
            <a:endParaRPr lang="ko-KR" altLang="en-US" sz="2700" b="1" dirty="0">
              <a:solidFill>
                <a:schemeClr val="bg1"/>
              </a:solidFill>
            </a:endParaRPr>
          </a:p>
        </p:txBody>
      </p:sp>
      <p:sp>
        <p:nvSpPr>
          <p:cNvPr id="9" name="Oval 8"/>
          <p:cNvSpPr/>
          <p:nvPr/>
        </p:nvSpPr>
        <p:spPr>
          <a:xfrm>
            <a:off x="1146507" y="3948737"/>
            <a:ext cx="499800" cy="499800"/>
          </a:xfrm>
          <a:prstGeom prst="ellipse">
            <a:avLst/>
          </a:prstGeom>
          <a:solidFill>
            <a:schemeClr val="accent3"/>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TextBox 9"/>
          <p:cNvSpPr txBox="1"/>
          <p:nvPr/>
        </p:nvSpPr>
        <p:spPr>
          <a:xfrm>
            <a:off x="1192107" y="3944723"/>
            <a:ext cx="408605" cy="507831"/>
          </a:xfrm>
          <a:prstGeom prst="rect">
            <a:avLst/>
          </a:prstGeom>
          <a:noFill/>
        </p:spPr>
        <p:txBody>
          <a:bodyPr wrap="square" rtlCol="0" anchor="ctr">
            <a:spAutoFit/>
          </a:bodyPr>
          <a:lstStyle/>
          <a:p>
            <a:pPr algn="ctr"/>
            <a:r>
              <a:rPr lang="en-US" altLang="ko-KR" sz="2700" b="1" dirty="0">
                <a:solidFill>
                  <a:schemeClr val="bg1"/>
                </a:solidFill>
              </a:rPr>
              <a:t>2</a:t>
            </a:r>
            <a:endParaRPr lang="ko-KR" altLang="en-US" sz="2700" b="1" dirty="0">
              <a:solidFill>
                <a:schemeClr val="bg1"/>
              </a:solidFill>
            </a:endParaRPr>
          </a:p>
        </p:txBody>
      </p:sp>
      <p:sp>
        <p:nvSpPr>
          <p:cNvPr id="11" name="Oval 10"/>
          <p:cNvSpPr/>
          <p:nvPr/>
        </p:nvSpPr>
        <p:spPr>
          <a:xfrm>
            <a:off x="1146507" y="4935957"/>
            <a:ext cx="499800" cy="499800"/>
          </a:xfrm>
          <a:prstGeom prst="ellipse">
            <a:avLst/>
          </a:prstGeom>
          <a:solidFill>
            <a:schemeClr val="accent6"/>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11"/>
          <p:cNvSpPr txBox="1"/>
          <p:nvPr/>
        </p:nvSpPr>
        <p:spPr>
          <a:xfrm>
            <a:off x="1192107" y="4931943"/>
            <a:ext cx="408605" cy="507831"/>
          </a:xfrm>
          <a:prstGeom prst="rect">
            <a:avLst/>
          </a:prstGeom>
          <a:noFill/>
        </p:spPr>
        <p:txBody>
          <a:bodyPr wrap="square" rtlCol="0" anchor="ctr">
            <a:spAutoFit/>
          </a:bodyPr>
          <a:lstStyle/>
          <a:p>
            <a:pPr algn="ctr"/>
            <a:r>
              <a:rPr lang="en-US" altLang="ko-KR" sz="2700" b="1" dirty="0">
                <a:solidFill>
                  <a:schemeClr val="bg1"/>
                </a:solidFill>
              </a:rPr>
              <a:t>3</a:t>
            </a:r>
            <a:endParaRPr lang="ko-KR" altLang="en-US" sz="2700" b="1" dirty="0">
              <a:solidFill>
                <a:schemeClr val="bg1"/>
              </a:solidFill>
            </a:endParaRPr>
          </a:p>
        </p:txBody>
      </p:sp>
      <p:sp>
        <p:nvSpPr>
          <p:cNvPr id="13" name="Oval 12"/>
          <p:cNvSpPr/>
          <p:nvPr/>
        </p:nvSpPr>
        <p:spPr>
          <a:xfrm>
            <a:off x="1146507" y="5923176"/>
            <a:ext cx="499800" cy="499800"/>
          </a:xfrm>
          <a:prstGeom prst="ellipse">
            <a:avLst/>
          </a:prstGeom>
          <a:solidFill>
            <a:schemeClr val="accent1"/>
          </a:solidFill>
          <a:ln w="825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p:cNvSpPr txBox="1"/>
          <p:nvPr/>
        </p:nvSpPr>
        <p:spPr>
          <a:xfrm>
            <a:off x="1192107" y="5919162"/>
            <a:ext cx="408605" cy="507831"/>
          </a:xfrm>
          <a:prstGeom prst="rect">
            <a:avLst/>
          </a:prstGeom>
          <a:noFill/>
        </p:spPr>
        <p:txBody>
          <a:bodyPr wrap="square" rtlCol="0" anchor="ctr">
            <a:spAutoFit/>
          </a:bodyPr>
          <a:lstStyle/>
          <a:p>
            <a:pPr algn="ctr"/>
            <a:r>
              <a:rPr lang="en-US" altLang="ko-KR" sz="2700" b="1" dirty="0">
                <a:solidFill>
                  <a:schemeClr val="bg1"/>
                </a:solidFill>
              </a:rPr>
              <a:t>4</a:t>
            </a:r>
            <a:endParaRPr lang="ko-KR" altLang="en-US" sz="2700" b="1" dirty="0">
              <a:solidFill>
                <a:schemeClr val="bg1"/>
              </a:solidFill>
            </a:endParaRPr>
          </a:p>
        </p:txBody>
      </p:sp>
      <p:grpSp>
        <p:nvGrpSpPr>
          <p:cNvPr id="15" name="Group 14"/>
          <p:cNvGrpSpPr/>
          <p:nvPr/>
        </p:nvGrpSpPr>
        <p:grpSpPr>
          <a:xfrm>
            <a:off x="802839" y="2590772"/>
            <a:ext cx="1188052" cy="1214673"/>
            <a:chOff x="1779602" y="1104706"/>
            <a:chExt cx="1188052" cy="1214673"/>
          </a:xfrm>
          <a:solidFill>
            <a:schemeClr val="accent4"/>
          </a:solidFill>
        </p:grpSpPr>
        <p:sp>
          <p:nvSpPr>
            <p:cNvPr id="16" name="Block Arc 15"/>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Right Triangle 16"/>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8" name="Group 17"/>
          <p:cNvGrpSpPr/>
          <p:nvPr/>
        </p:nvGrpSpPr>
        <p:grpSpPr>
          <a:xfrm>
            <a:off x="802839" y="3572784"/>
            <a:ext cx="1188052" cy="1214673"/>
            <a:chOff x="1779602" y="1104706"/>
            <a:chExt cx="1188052" cy="1214673"/>
          </a:xfrm>
          <a:solidFill>
            <a:schemeClr val="accent3"/>
          </a:solidFill>
        </p:grpSpPr>
        <p:sp>
          <p:nvSpPr>
            <p:cNvPr id="19" name="Block Arc 18"/>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0" name="Right Triangle 19"/>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1" name="Group 20"/>
          <p:cNvGrpSpPr/>
          <p:nvPr/>
        </p:nvGrpSpPr>
        <p:grpSpPr>
          <a:xfrm>
            <a:off x="802839" y="4554796"/>
            <a:ext cx="1188052" cy="1214673"/>
            <a:chOff x="1779602" y="1104706"/>
            <a:chExt cx="1188052" cy="1214673"/>
          </a:xfrm>
          <a:solidFill>
            <a:schemeClr val="accent2"/>
          </a:solidFill>
        </p:grpSpPr>
        <p:sp>
          <p:nvSpPr>
            <p:cNvPr id="22" name="Block Arc 21"/>
            <p:cNvSpPr/>
            <p:nvPr/>
          </p:nvSpPr>
          <p:spPr>
            <a:xfrm rot="5400000">
              <a:off x="1779602" y="1131327"/>
              <a:ext cx="1188052" cy="1188052"/>
            </a:xfrm>
            <a:prstGeom prst="blockArc">
              <a:avLst>
                <a:gd name="adj1" fmla="val 10473157"/>
                <a:gd name="adj2" fmla="val 203130"/>
                <a:gd name="adj3" fmla="val 186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Right Triangle 22"/>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p:cNvGrpSpPr/>
          <p:nvPr/>
        </p:nvGrpSpPr>
        <p:grpSpPr>
          <a:xfrm>
            <a:off x="802839" y="5536808"/>
            <a:ext cx="1188052" cy="1214673"/>
            <a:chOff x="1779602" y="1104706"/>
            <a:chExt cx="1188052" cy="1214673"/>
          </a:xfrm>
          <a:solidFill>
            <a:schemeClr val="accent1"/>
          </a:solidFill>
        </p:grpSpPr>
        <p:sp>
          <p:nvSpPr>
            <p:cNvPr id="25" name="Block Arc 24"/>
            <p:cNvSpPr/>
            <p:nvPr/>
          </p:nvSpPr>
          <p:spPr>
            <a:xfrm rot="5400000">
              <a:off x="1779602" y="1131327"/>
              <a:ext cx="1188052" cy="1188052"/>
            </a:xfrm>
            <a:prstGeom prst="blockArc">
              <a:avLst>
                <a:gd name="adj1" fmla="val 10473157"/>
                <a:gd name="adj2" fmla="val 5483321"/>
                <a:gd name="adj3" fmla="val 169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6" name="Right Triangle 25"/>
            <p:cNvSpPr/>
            <p:nvPr/>
          </p:nvSpPr>
          <p:spPr>
            <a:xfrm rot="2700000">
              <a:off x="2223425" y="1104706"/>
              <a:ext cx="261214" cy="26121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4" name="TextBox 33"/>
          <p:cNvSpPr txBox="1"/>
          <p:nvPr/>
        </p:nvSpPr>
        <p:spPr>
          <a:xfrm>
            <a:off x="2117345" y="5002408"/>
            <a:ext cx="4539407" cy="338554"/>
          </a:xfrm>
          <a:prstGeom prst="rect">
            <a:avLst/>
          </a:prstGeom>
          <a:noFill/>
        </p:spPr>
        <p:txBody>
          <a:bodyPr wrap="square" rtlCol="0">
            <a:spAutoFit/>
          </a:bodyPr>
          <a:lstStyle/>
          <a:p>
            <a:r>
              <a:rPr lang="en-US" altLang="ko-KR" sz="1600" b="1" dirty="0">
                <a:cs typeface="Arial" panose="020B0604020202020204" pitchFamily="34" charset="0"/>
              </a:rPr>
              <a:t>Excessive energy </a:t>
            </a:r>
            <a:r>
              <a:rPr lang="en-US" altLang="ko-KR" sz="1600" b="1" dirty="0"/>
              <a:t>use</a:t>
            </a:r>
          </a:p>
        </p:txBody>
      </p:sp>
      <p:sp>
        <p:nvSpPr>
          <p:cNvPr id="37" name="TextBox 36"/>
          <p:cNvSpPr txBox="1"/>
          <p:nvPr/>
        </p:nvSpPr>
        <p:spPr>
          <a:xfrm>
            <a:off x="2065957" y="6060725"/>
            <a:ext cx="5262888" cy="338554"/>
          </a:xfrm>
          <a:prstGeom prst="rect">
            <a:avLst/>
          </a:prstGeom>
          <a:noFill/>
        </p:spPr>
        <p:txBody>
          <a:bodyPr wrap="square" rtlCol="0">
            <a:spAutoFit/>
          </a:bodyPr>
          <a:lstStyle/>
          <a:p>
            <a:r>
              <a:rPr lang="en-US" altLang="ko-KR" sz="1600" b="1">
                <a:cs typeface="Arial" panose="020B0604020202020204" pitchFamily="34" charset="0"/>
              </a:rPr>
              <a:t> Difficulties </a:t>
            </a:r>
            <a:r>
              <a:rPr lang="en-US" altLang="ko-KR" sz="1600" b="1" dirty="0">
                <a:cs typeface="Arial" panose="020B0604020202020204" pitchFamily="34" charset="0"/>
              </a:rPr>
              <a:t>in detecting faults (damaged LEDs)</a:t>
            </a:r>
          </a:p>
        </p:txBody>
      </p:sp>
      <p:sp>
        <p:nvSpPr>
          <p:cNvPr id="60" name="Chevron 64"/>
          <p:cNvSpPr/>
          <p:nvPr/>
        </p:nvSpPr>
        <p:spPr>
          <a:xfrm>
            <a:off x="9095048" y="6159143"/>
            <a:ext cx="68071" cy="66806"/>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70" name="Chevron 74"/>
          <p:cNvSpPr/>
          <p:nvPr/>
        </p:nvSpPr>
        <p:spPr>
          <a:xfrm>
            <a:off x="9095049" y="5173066"/>
            <a:ext cx="68071" cy="66806"/>
          </a:xfrm>
          <a:prstGeom prst="chevron">
            <a:avLst>
              <a:gd name="adj" fmla="val 6522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bg1"/>
              </a:solidFill>
            </a:endParaRPr>
          </a:p>
        </p:txBody>
      </p:sp>
      <p:sp>
        <p:nvSpPr>
          <p:cNvPr id="86" name="Rectangle 4"/>
          <p:cNvSpPr>
            <a:spLocks noChangeArrowheads="1"/>
          </p:cNvSpPr>
          <p:nvPr/>
        </p:nvSpPr>
        <p:spPr bwMode="auto">
          <a:xfrm>
            <a:off x="1524995" y="1078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sz="1800" b="0" i="0" u="none" strike="noStrike" cap="none" normalizeH="0" baseline="0">
                <a:ln>
                  <a:noFill/>
                </a:ln>
                <a:solidFill>
                  <a:schemeClr val="tx1"/>
                </a:solidFill>
                <a:effectLst/>
                <a:latin typeface="Arial" panose="020B0604020202020204" pitchFamily="34" charset="0"/>
              </a:rPr>
            </a:b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90" name="TextBox 89"/>
          <p:cNvSpPr txBox="1"/>
          <p:nvPr/>
        </p:nvSpPr>
        <p:spPr>
          <a:xfrm>
            <a:off x="1143117" y="1499635"/>
            <a:ext cx="9334607" cy="830997"/>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tx2"/>
                </a:solidFill>
              </a:rPr>
              <a:t>Many problems can be appeared in any electricity system Such as :</a:t>
            </a:r>
          </a:p>
        </p:txBody>
      </p:sp>
      <p:sp>
        <p:nvSpPr>
          <p:cNvPr id="91" name="TextBox 90"/>
          <p:cNvSpPr txBox="1"/>
          <p:nvPr/>
        </p:nvSpPr>
        <p:spPr>
          <a:xfrm>
            <a:off x="1951699" y="2915385"/>
            <a:ext cx="9174247" cy="584775"/>
          </a:xfrm>
          <a:prstGeom prst="rect">
            <a:avLst/>
          </a:prstGeom>
          <a:noFill/>
        </p:spPr>
        <p:txBody>
          <a:bodyPr wrap="square" rtlCol="0">
            <a:spAutoFit/>
          </a:bodyPr>
          <a:lstStyle/>
          <a:p>
            <a:r>
              <a:rPr lang="en-US" sz="1600" b="1" dirty="0"/>
              <a:t> There are much amount of electricity used by Searchlights in electrical poles and controlling the amount of electricity used by pole lightening system</a:t>
            </a:r>
          </a:p>
        </p:txBody>
      </p:sp>
      <p:sp>
        <p:nvSpPr>
          <p:cNvPr id="92" name="TextBox 91"/>
          <p:cNvSpPr txBox="1"/>
          <p:nvPr/>
        </p:nvSpPr>
        <p:spPr>
          <a:xfrm>
            <a:off x="2035575" y="3944723"/>
            <a:ext cx="6521571" cy="369332"/>
          </a:xfrm>
          <a:prstGeom prst="rect">
            <a:avLst/>
          </a:prstGeom>
          <a:noFill/>
        </p:spPr>
        <p:txBody>
          <a:bodyPr wrap="square" rtlCol="0">
            <a:spAutoFit/>
          </a:bodyPr>
          <a:lstStyle/>
          <a:p>
            <a:r>
              <a:rPr lang="en-US" dirty="0"/>
              <a:t> </a:t>
            </a:r>
            <a:r>
              <a:rPr lang="en-US" sz="1600" b="1" dirty="0"/>
              <a:t>Electrical fires and  electrical devices damage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anim calcmode="lin" valueType="num">
                                      <p:cBhvr>
                                        <p:cTn id="23" dur="1000" fill="hold"/>
                                        <p:tgtEl>
                                          <p:spTgt spid="91"/>
                                        </p:tgtEl>
                                        <p:attrNameLst>
                                          <p:attrName>ppt_x</p:attrName>
                                        </p:attrNameLst>
                                      </p:cBhvr>
                                      <p:tavLst>
                                        <p:tav tm="0">
                                          <p:val>
                                            <p:strVal val="#ppt_x"/>
                                          </p:val>
                                        </p:tav>
                                        <p:tav tm="100000">
                                          <p:val>
                                            <p:strVal val="#ppt_x"/>
                                          </p:val>
                                        </p:tav>
                                      </p:tavLst>
                                    </p:anim>
                                    <p:anim calcmode="lin" valueType="num">
                                      <p:cBhvr>
                                        <p:cTn id="24" dur="1000" fill="hold"/>
                                        <p:tgtEl>
                                          <p:spTgt spid="9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1000"/>
                                        <p:tgtEl>
                                          <p:spTgt spid="92"/>
                                        </p:tgtEl>
                                      </p:cBhvr>
                                    </p:animEffect>
                                    <p:anim calcmode="lin" valueType="num">
                                      <p:cBhvr>
                                        <p:cTn id="45" dur="1000" fill="hold"/>
                                        <p:tgtEl>
                                          <p:spTgt spid="92"/>
                                        </p:tgtEl>
                                        <p:attrNameLst>
                                          <p:attrName>ppt_x</p:attrName>
                                        </p:attrNameLst>
                                      </p:cBhvr>
                                      <p:tavLst>
                                        <p:tav tm="0">
                                          <p:val>
                                            <p:strVal val="#ppt_x"/>
                                          </p:val>
                                        </p:tav>
                                        <p:tav tm="100000">
                                          <p:val>
                                            <p:strVal val="#ppt_x"/>
                                          </p:val>
                                        </p:tav>
                                      </p:tavLst>
                                    </p:anim>
                                    <p:anim calcmode="lin" valueType="num">
                                      <p:cBhvr>
                                        <p:cTn id="46" dur="1000" fill="hold"/>
                                        <p:tgtEl>
                                          <p:spTgt spid="9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anim calcmode="lin" valueType="num">
                                      <p:cBhvr>
                                        <p:cTn id="72" dur="1000" fill="hold"/>
                                        <p:tgtEl>
                                          <p:spTgt spid="5"/>
                                        </p:tgtEl>
                                        <p:attrNameLst>
                                          <p:attrName>ppt_x</p:attrName>
                                        </p:attrNameLst>
                                      </p:cBhvr>
                                      <p:tavLst>
                                        <p:tav tm="0">
                                          <p:val>
                                            <p:strVal val="#ppt_x"/>
                                          </p:val>
                                        </p:tav>
                                        <p:tav tm="100000">
                                          <p:val>
                                            <p:strVal val="#ppt_x"/>
                                          </p:val>
                                        </p:tav>
                                      </p:tavLst>
                                    </p:anim>
                                    <p:anim calcmode="lin" valueType="num">
                                      <p:cBhvr>
                                        <p:cTn id="7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1000"/>
                                        <p:tgtEl>
                                          <p:spTgt spid="14"/>
                                        </p:tgtEl>
                                      </p:cBhvr>
                                    </p:animEffect>
                                    <p:anim calcmode="lin" valueType="num">
                                      <p:cBhvr>
                                        <p:cTn id="79" dur="1000" fill="hold"/>
                                        <p:tgtEl>
                                          <p:spTgt spid="14"/>
                                        </p:tgtEl>
                                        <p:attrNameLst>
                                          <p:attrName>ppt_x</p:attrName>
                                        </p:attrNameLst>
                                      </p:cBhvr>
                                      <p:tavLst>
                                        <p:tav tm="0">
                                          <p:val>
                                            <p:strVal val="#ppt_x"/>
                                          </p:val>
                                        </p:tav>
                                        <p:tav tm="100000">
                                          <p:val>
                                            <p:strVal val="#ppt_x"/>
                                          </p:val>
                                        </p:tav>
                                      </p:tavLst>
                                    </p:anim>
                                    <p:anim calcmode="lin" valueType="num">
                                      <p:cBhvr>
                                        <p:cTn id="80" dur="1000" fill="hold"/>
                                        <p:tgtEl>
                                          <p:spTgt spid="14"/>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anim calcmode="lin" valueType="num">
                                      <p:cBhvr>
                                        <p:cTn id="84" dur="1000" fill="hold"/>
                                        <p:tgtEl>
                                          <p:spTgt spid="24"/>
                                        </p:tgtEl>
                                        <p:attrNameLst>
                                          <p:attrName>ppt_x</p:attrName>
                                        </p:attrNameLst>
                                      </p:cBhvr>
                                      <p:tavLst>
                                        <p:tav tm="0">
                                          <p:val>
                                            <p:strVal val="#ppt_x"/>
                                          </p:val>
                                        </p:tav>
                                        <p:tav tm="100000">
                                          <p:val>
                                            <p:strVal val="#ppt_x"/>
                                          </p:val>
                                        </p:tav>
                                      </p:tavLst>
                                    </p:anim>
                                    <p:anim calcmode="lin" valueType="num">
                                      <p:cBhvr>
                                        <p:cTn id="85" dur="1000" fill="hold"/>
                                        <p:tgtEl>
                                          <p:spTgt spid="24"/>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1000"/>
                                        <p:tgtEl>
                                          <p:spTgt spid="37"/>
                                        </p:tgtEl>
                                      </p:cBhvr>
                                    </p:animEffect>
                                    <p:anim calcmode="lin" valueType="num">
                                      <p:cBhvr>
                                        <p:cTn id="89" dur="1000" fill="hold"/>
                                        <p:tgtEl>
                                          <p:spTgt spid="37"/>
                                        </p:tgtEl>
                                        <p:attrNameLst>
                                          <p:attrName>ppt_x</p:attrName>
                                        </p:attrNameLst>
                                      </p:cBhvr>
                                      <p:tavLst>
                                        <p:tav tm="0">
                                          <p:val>
                                            <p:strVal val="#ppt_x"/>
                                          </p:val>
                                        </p:tav>
                                        <p:tav tm="100000">
                                          <p:val>
                                            <p:strVal val="#ppt_x"/>
                                          </p:val>
                                        </p:tav>
                                      </p:tavLst>
                                    </p:anim>
                                    <p:anim calcmode="lin" valueType="num">
                                      <p:cBhvr>
                                        <p:cTn id="90" dur="1000" fill="hold"/>
                                        <p:tgtEl>
                                          <p:spTgt spid="37"/>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6"/>
                                        </p:tgtEl>
                                        <p:attrNameLst>
                                          <p:attrName>style.visibility</p:attrName>
                                        </p:attrNameLst>
                                      </p:cBhvr>
                                      <p:to>
                                        <p:strVal val="visible"/>
                                      </p:to>
                                    </p:set>
                                    <p:animEffect transition="in" filter="fade">
                                      <p:cBhvr>
                                        <p:cTn id="93" dur="1000"/>
                                        <p:tgtEl>
                                          <p:spTgt spid="6"/>
                                        </p:tgtEl>
                                      </p:cBhvr>
                                    </p:animEffect>
                                    <p:anim calcmode="lin" valueType="num">
                                      <p:cBhvr>
                                        <p:cTn id="94" dur="1000" fill="hold"/>
                                        <p:tgtEl>
                                          <p:spTgt spid="6"/>
                                        </p:tgtEl>
                                        <p:attrNameLst>
                                          <p:attrName>ppt_x</p:attrName>
                                        </p:attrNameLst>
                                      </p:cBhvr>
                                      <p:tavLst>
                                        <p:tav tm="0">
                                          <p:val>
                                            <p:strVal val="#ppt_x"/>
                                          </p:val>
                                        </p:tav>
                                        <p:tav tm="100000">
                                          <p:val>
                                            <p:strVal val="#ppt_x"/>
                                          </p:val>
                                        </p:tav>
                                      </p:tavLst>
                                    </p:anim>
                                    <p:anim calcmode="lin" valueType="num">
                                      <p:cBhvr>
                                        <p:cTn id="9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10" grpId="0"/>
      <p:bldP spid="12" grpId="0"/>
      <p:bldP spid="14" grpId="0"/>
      <p:bldP spid="34" grpId="0"/>
      <p:bldP spid="37" grpId="0"/>
      <p:bldP spid="90" grpId="0"/>
      <p:bldP spid="91"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77609"/>
            <a:ext cx="11573197" cy="724247"/>
          </a:xfrm>
        </p:spPr>
        <p:txBody>
          <a:bodyPr/>
          <a:lstStyle/>
          <a:p>
            <a:r>
              <a:rPr lang="en-US" dirty="0">
                <a:solidFill>
                  <a:srgbClr val="C00000"/>
                </a:solidFill>
              </a:rPr>
              <a:t>Project Description</a:t>
            </a:r>
          </a:p>
        </p:txBody>
      </p:sp>
      <p:grpSp>
        <p:nvGrpSpPr>
          <p:cNvPr id="39" name="그룹 44"/>
          <p:cNvGrpSpPr/>
          <p:nvPr/>
        </p:nvGrpSpPr>
        <p:grpSpPr>
          <a:xfrm flipH="1">
            <a:off x="5909631" y="3908671"/>
            <a:ext cx="3710346" cy="2672527"/>
            <a:chOff x="1016436" y="3876641"/>
            <a:chExt cx="3796962" cy="2734917"/>
          </a:xfrm>
        </p:grpSpPr>
        <p:sp>
          <p:nvSpPr>
            <p:cNvPr id="40" name="Freeform 5"/>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48467 w 3523460"/>
                <a:gd name="connsiteY0-3340" fmla="*/ 4528242 h 4528242"/>
                <a:gd name="connsiteX1-3341" fmla="*/ 870139 w 3523460"/>
                <a:gd name="connsiteY1-3342" fmla="*/ 4094960 h 4528242"/>
                <a:gd name="connsiteX2-3343" fmla="*/ 432816 w 3523460"/>
                <a:gd name="connsiteY2-3344" fmla="*/ 2274110 h 4528242"/>
                <a:gd name="connsiteX3-3345" fmla="*/ 75008 w 3523460"/>
                <a:gd name="connsiteY3-3346" fmla="*/ 970096 h 4528242"/>
                <a:gd name="connsiteX4-3347" fmla="*/ 750867 w 3523460"/>
                <a:gd name="connsiteY4-3348" fmla="*/ 2107132 h 4528242"/>
                <a:gd name="connsiteX5-3349" fmla="*/ 838333 w 3523460"/>
                <a:gd name="connsiteY5-3350" fmla="*/ 2035571 h 4528242"/>
                <a:gd name="connsiteX6-3351" fmla="*/ 711112 w 3523460"/>
                <a:gd name="connsiteY6-3352" fmla="*/ 214722 h 4528242"/>
                <a:gd name="connsiteX7-3353" fmla="*/ 1235897 w 3523460"/>
                <a:gd name="connsiteY7-3354" fmla="*/ 1868593 h 4528242"/>
                <a:gd name="connsiteX8-3355" fmla="*/ 1315411 w 3523460"/>
                <a:gd name="connsiteY8-3356" fmla="*/ 1852690 h 4528242"/>
                <a:gd name="connsiteX9-3357" fmla="*/ 1458534 w 3523460"/>
                <a:gd name="connsiteY9-3358" fmla="*/ 37 h 4528242"/>
                <a:gd name="connsiteX10-3359" fmla="*/ 1728878 w 3523460"/>
                <a:gd name="connsiteY10-3360" fmla="*/ 1828836 h 4528242"/>
                <a:gd name="connsiteX11-3361" fmla="*/ 1816344 w 3523460"/>
                <a:gd name="connsiteY11-3362" fmla="*/ 1868594 h 4528242"/>
                <a:gd name="connsiteX12-3363" fmla="*/ 2492205 w 3523460"/>
                <a:gd name="connsiteY12-3364" fmla="*/ 333992 h 4528242"/>
                <a:gd name="connsiteX13-3365" fmla="*/ 2221860 w 3523460"/>
                <a:gd name="connsiteY13-3366" fmla="*/ 2011718 h 4528242"/>
                <a:gd name="connsiteX14-3367" fmla="*/ 2325227 w 3523460"/>
                <a:gd name="connsiteY14-3368" fmla="*/ 2711432 h 4528242"/>
                <a:gd name="connsiteX15-3369" fmla="*/ 2762549 w 3523460"/>
                <a:gd name="connsiteY15-3370" fmla="*/ 2266158 h 4528242"/>
                <a:gd name="connsiteX16-3371" fmla="*/ 3509971 w 3523460"/>
                <a:gd name="connsiteY16-3372" fmla="*/ 2162792 h 4528242"/>
                <a:gd name="connsiteX17-3373" fmla="*/ 2778451 w 3523460"/>
                <a:gd name="connsiteY17-3374" fmla="*/ 2942019 h 4528242"/>
                <a:gd name="connsiteX18-3375" fmla="*/ 2118493 w 3523460"/>
                <a:gd name="connsiteY18-3376" fmla="*/ 4007494 h 4528242"/>
                <a:gd name="connsiteX19-3377" fmla="*/ 2126522 w 3523460"/>
                <a:gd name="connsiteY19-3378" fmla="*/ 4522103 h 4528242"/>
                <a:gd name="connsiteX20-3379" fmla="*/ 948467 w 3523460"/>
                <a:gd name="connsiteY20-3380" fmla="*/ 4528242 h 4528242"/>
                <a:gd name="connsiteX0-3381" fmla="*/ 948467 w 3523460"/>
                <a:gd name="connsiteY0-3382" fmla="*/ 6103601 h 6103601"/>
                <a:gd name="connsiteX1-3383" fmla="*/ 870139 w 3523460"/>
                <a:gd name="connsiteY1-3384" fmla="*/ 4094960 h 6103601"/>
                <a:gd name="connsiteX2-3385" fmla="*/ 432816 w 3523460"/>
                <a:gd name="connsiteY2-3386" fmla="*/ 2274110 h 6103601"/>
                <a:gd name="connsiteX3-3387" fmla="*/ 75008 w 3523460"/>
                <a:gd name="connsiteY3-3388" fmla="*/ 970096 h 6103601"/>
                <a:gd name="connsiteX4-3389" fmla="*/ 750867 w 3523460"/>
                <a:gd name="connsiteY4-3390" fmla="*/ 2107132 h 6103601"/>
                <a:gd name="connsiteX5-3391" fmla="*/ 838333 w 3523460"/>
                <a:gd name="connsiteY5-3392" fmla="*/ 2035571 h 6103601"/>
                <a:gd name="connsiteX6-3393" fmla="*/ 711112 w 3523460"/>
                <a:gd name="connsiteY6-3394" fmla="*/ 214722 h 6103601"/>
                <a:gd name="connsiteX7-3395" fmla="*/ 1235897 w 3523460"/>
                <a:gd name="connsiteY7-3396" fmla="*/ 1868593 h 6103601"/>
                <a:gd name="connsiteX8-3397" fmla="*/ 1315411 w 3523460"/>
                <a:gd name="connsiteY8-3398" fmla="*/ 1852690 h 6103601"/>
                <a:gd name="connsiteX9-3399" fmla="*/ 1458534 w 3523460"/>
                <a:gd name="connsiteY9-3400" fmla="*/ 37 h 6103601"/>
                <a:gd name="connsiteX10-3401" fmla="*/ 1728878 w 3523460"/>
                <a:gd name="connsiteY10-3402" fmla="*/ 1828836 h 6103601"/>
                <a:gd name="connsiteX11-3403" fmla="*/ 1816344 w 3523460"/>
                <a:gd name="connsiteY11-3404" fmla="*/ 1868594 h 6103601"/>
                <a:gd name="connsiteX12-3405" fmla="*/ 2492205 w 3523460"/>
                <a:gd name="connsiteY12-3406" fmla="*/ 333992 h 6103601"/>
                <a:gd name="connsiteX13-3407" fmla="*/ 2221860 w 3523460"/>
                <a:gd name="connsiteY13-3408" fmla="*/ 2011718 h 6103601"/>
                <a:gd name="connsiteX14-3409" fmla="*/ 2325227 w 3523460"/>
                <a:gd name="connsiteY14-3410" fmla="*/ 2711432 h 6103601"/>
                <a:gd name="connsiteX15-3411" fmla="*/ 2762549 w 3523460"/>
                <a:gd name="connsiteY15-3412" fmla="*/ 2266158 h 6103601"/>
                <a:gd name="connsiteX16-3413" fmla="*/ 3509971 w 3523460"/>
                <a:gd name="connsiteY16-3414" fmla="*/ 2162792 h 6103601"/>
                <a:gd name="connsiteX17-3415" fmla="*/ 2778451 w 3523460"/>
                <a:gd name="connsiteY17-3416" fmla="*/ 2942019 h 6103601"/>
                <a:gd name="connsiteX18-3417" fmla="*/ 2118493 w 3523460"/>
                <a:gd name="connsiteY18-3418" fmla="*/ 4007494 h 6103601"/>
                <a:gd name="connsiteX19-3419" fmla="*/ 2126522 w 3523460"/>
                <a:gd name="connsiteY19-3420" fmla="*/ 4522103 h 6103601"/>
                <a:gd name="connsiteX20-3421" fmla="*/ 948467 w 3523460"/>
                <a:gd name="connsiteY20-3422" fmla="*/ 6103601 h 6103601"/>
                <a:gd name="connsiteX0-3423" fmla="*/ 948467 w 3523460"/>
                <a:gd name="connsiteY0-3424" fmla="*/ 6103601 h 6103601"/>
                <a:gd name="connsiteX1-3425" fmla="*/ 870139 w 3523460"/>
                <a:gd name="connsiteY1-3426" fmla="*/ 4094960 h 6103601"/>
                <a:gd name="connsiteX2-3427" fmla="*/ 432816 w 3523460"/>
                <a:gd name="connsiteY2-3428" fmla="*/ 2274110 h 6103601"/>
                <a:gd name="connsiteX3-3429" fmla="*/ 75008 w 3523460"/>
                <a:gd name="connsiteY3-3430" fmla="*/ 970096 h 6103601"/>
                <a:gd name="connsiteX4-3431" fmla="*/ 750867 w 3523460"/>
                <a:gd name="connsiteY4-3432" fmla="*/ 2107132 h 6103601"/>
                <a:gd name="connsiteX5-3433" fmla="*/ 838333 w 3523460"/>
                <a:gd name="connsiteY5-3434" fmla="*/ 2035571 h 6103601"/>
                <a:gd name="connsiteX6-3435" fmla="*/ 711112 w 3523460"/>
                <a:gd name="connsiteY6-3436" fmla="*/ 214722 h 6103601"/>
                <a:gd name="connsiteX7-3437" fmla="*/ 1235897 w 3523460"/>
                <a:gd name="connsiteY7-3438" fmla="*/ 1868593 h 6103601"/>
                <a:gd name="connsiteX8-3439" fmla="*/ 1315411 w 3523460"/>
                <a:gd name="connsiteY8-3440" fmla="*/ 1852690 h 6103601"/>
                <a:gd name="connsiteX9-3441" fmla="*/ 1458534 w 3523460"/>
                <a:gd name="connsiteY9-3442" fmla="*/ 37 h 6103601"/>
                <a:gd name="connsiteX10-3443" fmla="*/ 1728878 w 3523460"/>
                <a:gd name="connsiteY10-3444" fmla="*/ 1828836 h 6103601"/>
                <a:gd name="connsiteX11-3445" fmla="*/ 1816344 w 3523460"/>
                <a:gd name="connsiteY11-3446" fmla="*/ 1868594 h 6103601"/>
                <a:gd name="connsiteX12-3447" fmla="*/ 2492205 w 3523460"/>
                <a:gd name="connsiteY12-3448" fmla="*/ 333992 h 6103601"/>
                <a:gd name="connsiteX13-3449" fmla="*/ 2221860 w 3523460"/>
                <a:gd name="connsiteY13-3450" fmla="*/ 2011718 h 6103601"/>
                <a:gd name="connsiteX14-3451" fmla="*/ 2325227 w 3523460"/>
                <a:gd name="connsiteY14-3452" fmla="*/ 2711432 h 6103601"/>
                <a:gd name="connsiteX15-3453" fmla="*/ 2762549 w 3523460"/>
                <a:gd name="connsiteY15-3454" fmla="*/ 2266158 h 6103601"/>
                <a:gd name="connsiteX16-3455" fmla="*/ 3509971 w 3523460"/>
                <a:gd name="connsiteY16-3456" fmla="*/ 2162792 h 6103601"/>
                <a:gd name="connsiteX17-3457" fmla="*/ 2778451 w 3523460"/>
                <a:gd name="connsiteY17-3458" fmla="*/ 2942019 h 6103601"/>
                <a:gd name="connsiteX18-3459" fmla="*/ 2118493 w 3523460"/>
                <a:gd name="connsiteY18-3460" fmla="*/ 4007494 h 6103601"/>
                <a:gd name="connsiteX19-3461" fmla="*/ 2357064 w 3523460"/>
                <a:gd name="connsiteY19-3462" fmla="*/ 6059037 h 6103601"/>
                <a:gd name="connsiteX20-3463" fmla="*/ 948467 w 3523460"/>
                <a:gd name="connsiteY20-3464" fmla="*/ 6103601 h 61036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1" name="Freeform 6"/>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29256 w 3523460"/>
                <a:gd name="connsiteY0-3340" fmla="*/ 4777995 h 4777995"/>
                <a:gd name="connsiteX1-3341" fmla="*/ 870139 w 3523460"/>
                <a:gd name="connsiteY1-3342" fmla="*/ 4094960 h 4777995"/>
                <a:gd name="connsiteX2-3343" fmla="*/ 432816 w 3523460"/>
                <a:gd name="connsiteY2-3344" fmla="*/ 2274110 h 4777995"/>
                <a:gd name="connsiteX3-3345" fmla="*/ 75008 w 3523460"/>
                <a:gd name="connsiteY3-3346" fmla="*/ 970096 h 4777995"/>
                <a:gd name="connsiteX4-3347" fmla="*/ 750867 w 3523460"/>
                <a:gd name="connsiteY4-3348" fmla="*/ 2107132 h 4777995"/>
                <a:gd name="connsiteX5-3349" fmla="*/ 838333 w 3523460"/>
                <a:gd name="connsiteY5-3350" fmla="*/ 2035571 h 4777995"/>
                <a:gd name="connsiteX6-3351" fmla="*/ 711112 w 3523460"/>
                <a:gd name="connsiteY6-3352" fmla="*/ 214722 h 4777995"/>
                <a:gd name="connsiteX7-3353" fmla="*/ 1235897 w 3523460"/>
                <a:gd name="connsiteY7-3354" fmla="*/ 1868593 h 4777995"/>
                <a:gd name="connsiteX8-3355" fmla="*/ 1315411 w 3523460"/>
                <a:gd name="connsiteY8-3356" fmla="*/ 1852690 h 4777995"/>
                <a:gd name="connsiteX9-3357" fmla="*/ 1458534 w 3523460"/>
                <a:gd name="connsiteY9-3358" fmla="*/ 37 h 4777995"/>
                <a:gd name="connsiteX10-3359" fmla="*/ 1728878 w 3523460"/>
                <a:gd name="connsiteY10-3360" fmla="*/ 1828836 h 4777995"/>
                <a:gd name="connsiteX11-3361" fmla="*/ 1816344 w 3523460"/>
                <a:gd name="connsiteY11-3362" fmla="*/ 1868594 h 4777995"/>
                <a:gd name="connsiteX12-3363" fmla="*/ 2492205 w 3523460"/>
                <a:gd name="connsiteY12-3364" fmla="*/ 333992 h 4777995"/>
                <a:gd name="connsiteX13-3365" fmla="*/ 2221860 w 3523460"/>
                <a:gd name="connsiteY13-3366" fmla="*/ 2011718 h 4777995"/>
                <a:gd name="connsiteX14-3367" fmla="*/ 2325227 w 3523460"/>
                <a:gd name="connsiteY14-3368" fmla="*/ 2711432 h 4777995"/>
                <a:gd name="connsiteX15-3369" fmla="*/ 2762549 w 3523460"/>
                <a:gd name="connsiteY15-3370" fmla="*/ 2266158 h 4777995"/>
                <a:gd name="connsiteX16-3371" fmla="*/ 3509971 w 3523460"/>
                <a:gd name="connsiteY16-3372" fmla="*/ 2162792 h 4777995"/>
                <a:gd name="connsiteX17-3373" fmla="*/ 2778451 w 3523460"/>
                <a:gd name="connsiteY17-3374" fmla="*/ 2942019 h 4777995"/>
                <a:gd name="connsiteX18-3375" fmla="*/ 2118493 w 3523460"/>
                <a:gd name="connsiteY18-3376" fmla="*/ 4007494 h 4777995"/>
                <a:gd name="connsiteX19-3377" fmla="*/ 2126522 w 3523460"/>
                <a:gd name="connsiteY19-3378" fmla="*/ 4522103 h 4777995"/>
                <a:gd name="connsiteX20-3379" fmla="*/ 929256 w 3523460"/>
                <a:gd name="connsiteY20-3380" fmla="*/ 4777995 h 4777995"/>
                <a:gd name="connsiteX0-3381" fmla="*/ 929256 w 3523460"/>
                <a:gd name="connsiteY0-3382" fmla="*/ 4777995 h 4829491"/>
                <a:gd name="connsiteX1-3383" fmla="*/ 870139 w 3523460"/>
                <a:gd name="connsiteY1-3384" fmla="*/ 4094960 h 4829491"/>
                <a:gd name="connsiteX2-3385" fmla="*/ 432816 w 3523460"/>
                <a:gd name="connsiteY2-3386" fmla="*/ 2274110 h 4829491"/>
                <a:gd name="connsiteX3-3387" fmla="*/ 75008 w 3523460"/>
                <a:gd name="connsiteY3-3388" fmla="*/ 970096 h 4829491"/>
                <a:gd name="connsiteX4-3389" fmla="*/ 750867 w 3523460"/>
                <a:gd name="connsiteY4-3390" fmla="*/ 2107132 h 4829491"/>
                <a:gd name="connsiteX5-3391" fmla="*/ 838333 w 3523460"/>
                <a:gd name="connsiteY5-3392" fmla="*/ 2035571 h 4829491"/>
                <a:gd name="connsiteX6-3393" fmla="*/ 711112 w 3523460"/>
                <a:gd name="connsiteY6-3394" fmla="*/ 214722 h 4829491"/>
                <a:gd name="connsiteX7-3395" fmla="*/ 1235897 w 3523460"/>
                <a:gd name="connsiteY7-3396" fmla="*/ 1868593 h 4829491"/>
                <a:gd name="connsiteX8-3397" fmla="*/ 1315411 w 3523460"/>
                <a:gd name="connsiteY8-3398" fmla="*/ 1852690 h 4829491"/>
                <a:gd name="connsiteX9-3399" fmla="*/ 1458534 w 3523460"/>
                <a:gd name="connsiteY9-3400" fmla="*/ 37 h 4829491"/>
                <a:gd name="connsiteX10-3401" fmla="*/ 1728878 w 3523460"/>
                <a:gd name="connsiteY10-3402" fmla="*/ 1828836 h 4829491"/>
                <a:gd name="connsiteX11-3403" fmla="*/ 1816344 w 3523460"/>
                <a:gd name="connsiteY11-3404" fmla="*/ 1868594 h 4829491"/>
                <a:gd name="connsiteX12-3405" fmla="*/ 2492205 w 3523460"/>
                <a:gd name="connsiteY12-3406" fmla="*/ 333992 h 4829491"/>
                <a:gd name="connsiteX13-3407" fmla="*/ 2221860 w 3523460"/>
                <a:gd name="connsiteY13-3408" fmla="*/ 2011718 h 4829491"/>
                <a:gd name="connsiteX14-3409" fmla="*/ 2325227 w 3523460"/>
                <a:gd name="connsiteY14-3410" fmla="*/ 2711432 h 4829491"/>
                <a:gd name="connsiteX15-3411" fmla="*/ 2762549 w 3523460"/>
                <a:gd name="connsiteY15-3412" fmla="*/ 2266158 h 4829491"/>
                <a:gd name="connsiteX16-3413" fmla="*/ 3509971 w 3523460"/>
                <a:gd name="connsiteY16-3414" fmla="*/ 2162792 h 4829491"/>
                <a:gd name="connsiteX17-3415" fmla="*/ 2778451 w 3523460"/>
                <a:gd name="connsiteY17-3416" fmla="*/ 2942019 h 4829491"/>
                <a:gd name="connsiteX18-3417" fmla="*/ 2118493 w 3523460"/>
                <a:gd name="connsiteY18-3418" fmla="*/ 4007494 h 4829491"/>
                <a:gd name="connsiteX19-3419" fmla="*/ 2145734 w 3523460"/>
                <a:gd name="connsiteY19-3420" fmla="*/ 4829491 h 4829491"/>
                <a:gd name="connsiteX20-3421" fmla="*/ 929256 w 3523460"/>
                <a:gd name="connsiteY20-3422" fmla="*/ 4777995 h 4829491"/>
                <a:gd name="connsiteX0-3423" fmla="*/ 929256 w 3523460"/>
                <a:gd name="connsiteY0-3424" fmla="*/ 4854841 h 4854841"/>
                <a:gd name="connsiteX1-3425" fmla="*/ 870139 w 3523460"/>
                <a:gd name="connsiteY1-3426" fmla="*/ 4094960 h 4854841"/>
                <a:gd name="connsiteX2-3427" fmla="*/ 432816 w 3523460"/>
                <a:gd name="connsiteY2-3428" fmla="*/ 2274110 h 4854841"/>
                <a:gd name="connsiteX3-3429" fmla="*/ 75008 w 3523460"/>
                <a:gd name="connsiteY3-3430" fmla="*/ 970096 h 4854841"/>
                <a:gd name="connsiteX4-3431" fmla="*/ 750867 w 3523460"/>
                <a:gd name="connsiteY4-3432" fmla="*/ 2107132 h 4854841"/>
                <a:gd name="connsiteX5-3433" fmla="*/ 838333 w 3523460"/>
                <a:gd name="connsiteY5-3434" fmla="*/ 2035571 h 4854841"/>
                <a:gd name="connsiteX6-3435" fmla="*/ 711112 w 3523460"/>
                <a:gd name="connsiteY6-3436" fmla="*/ 214722 h 4854841"/>
                <a:gd name="connsiteX7-3437" fmla="*/ 1235897 w 3523460"/>
                <a:gd name="connsiteY7-3438" fmla="*/ 1868593 h 4854841"/>
                <a:gd name="connsiteX8-3439" fmla="*/ 1315411 w 3523460"/>
                <a:gd name="connsiteY8-3440" fmla="*/ 1852690 h 4854841"/>
                <a:gd name="connsiteX9-3441" fmla="*/ 1458534 w 3523460"/>
                <a:gd name="connsiteY9-3442" fmla="*/ 37 h 4854841"/>
                <a:gd name="connsiteX10-3443" fmla="*/ 1728878 w 3523460"/>
                <a:gd name="connsiteY10-3444" fmla="*/ 1828836 h 4854841"/>
                <a:gd name="connsiteX11-3445" fmla="*/ 1816344 w 3523460"/>
                <a:gd name="connsiteY11-3446" fmla="*/ 1868594 h 4854841"/>
                <a:gd name="connsiteX12-3447" fmla="*/ 2492205 w 3523460"/>
                <a:gd name="connsiteY12-3448" fmla="*/ 333992 h 4854841"/>
                <a:gd name="connsiteX13-3449" fmla="*/ 2221860 w 3523460"/>
                <a:gd name="connsiteY13-3450" fmla="*/ 2011718 h 4854841"/>
                <a:gd name="connsiteX14-3451" fmla="*/ 2325227 w 3523460"/>
                <a:gd name="connsiteY14-3452" fmla="*/ 2711432 h 4854841"/>
                <a:gd name="connsiteX15-3453" fmla="*/ 2762549 w 3523460"/>
                <a:gd name="connsiteY15-3454" fmla="*/ 2266158 h 4854841"/>
                <a:gd name="connsiteX16-3455" fmla="*/ 3509971 w 3523460"/>
                <a:gd name="connsiteY16-3456" fmla="*/ 2162792 h 4854841"/>
                <a:gd name="connsiteX17-3457" fmla="*/ 2778451 w 3523460"/>
                <a:gd name="connsiteY17-3458" fmla="*/ 2942019 h 4854841"/>
                <a:gd name="connsiteX18-3459" fmla="*/ 2118493 w 3523460"/>
                <a:gd name="connsiteY18-3460" fmla="*/ 4007494 h 4854841"/>
                <a:gd name="connsiteX19-3461" fmla="*/ 2145734 w 3523460"/>
                <a:gd name="connsiteY19-3462" fmla="*/ 4829491 h 4854841"/>
                <a:gd name="connsiteX20-3463" fmla="*/ 929256 w 3523460"/>
                <a:gd name="connsiteY20-3464" fmla="*/ 4854841 h 4854841"/>
                <a:gd name="connsiteX0-3465" fmla="*/ 929256 w 3523460"/>
                <a:gd name="connsiteY0-3466" fmla="*/ 4854841 h 4854841"/>
                <a:gd name="connsiteX1-3467" fmla="*/ 870139 w 3523460"/>
                <a:gd name="connsiteY1-3468" fmla="*/ 4094960 h 4854841"/>
                <a:gd name="connsiteX2-3469" fmla="*/ 432816 w 3523460"/>
                <a:gd name="connsiteY2-3470" fmla="*/ 2274110 h 4854841"/>
                <a:gd name="connsiteX3-3471" fmla="*/ 75008 w 3523460"/>
                <a:gd name="connsiteY3-3472" fmla="*/ 970096 h 4854841"/>
                <a:gd name="connsiteX4-3473" fmla="*/ 750867 w 3523460"/>
                <a:gd name="connsiteY4-3474" fmla="*/ 2107132 h 4854841"/>
                <a:gd name="connsiteX5-3475" fmla="*/ 838333 w 3523460"/>
                <a:gd name="connsiteY5-3476" fmla="*/ 2035571 h 4854841"/>
                <a:gd name="connsiteX6-3477" fmla="*/ 711112 w 3523460"/>
                <a:gd name="connsiteY6-3478" fmla="*/ 214722 h 4854841"/>
                <a:gd name="connsiteX7-3479" fmla="*/ 1235897 w 3523460"/>
                <a:gd name="connsiteY7-3480" fmla="*/ 1868593 h 4854841"/>
                <a:gd name="connsiteX8-3481" fmla="*/ 1315411 w 3523460"/>
                <a:gd name="connsiteY8-3482" fmla="*/ 1852690 h 4854841"/>
                <a:gd name="connsiteX9-3483" fmla="*/ 1458534 w 3523460"/>
                <a:gd name="connsiteY9-3484" fmla="*/ 37 h 4854841"/>
                <a:gd name="connsiteX10-3485" fmla="*/ 1728878 w 3523460"/>
                <a:gd name="connsiteY10-3486" fmla="*/ 1828836 h 4854841"/>
                <a:gd name="connsiteX11-3487" fmla="*/ 1816344 w 3523460"/>
                <a:gd name="connsiteY11-3488" fmla="*/ 1868594 h 4854841"/>
                <a:gd name="connsiteX12-3489" fmla="*/ 2492205 w 3523460"/>
                <a:gd name="connsiteY12-3490" fmla="*/ 333992 h 4854841"/>
                <a:gd name="connsiteX13-3491" fmla="*/ 2221860 w 3523460"/>
                <a:gd name="connsiteY13-3492" fmla="*/ 2011718 h 4854841"/>
                <a:gd name="connsiteX14-3493" fmla="*/ 2325227 w 3523460"/>
                <a:gd name="connsiteY14-3494" fmla="*/ 2711432 h 4854841"/>
                <a:gd name="connsiteX15-3495" fmla="*/ 2762549 w 3523460"/>
                <a:gd name="connsiteY15-3496" fmla="*/ 2266158 h 4854841"/>
                <a:gd name="connsiteX16-3497" fmla="*/ 3509971 w 3523460"/>
                <a:gd name="connsiteY16-3498" fmla="*/ 2162792 h 4854841"/>
                <a:gd name="connsiteX17-3499" fmla="*/ 2778451 w 3523460"/>
                <a:gd name="connsiteY17-3500" fmla="*/ 2942019 h 4854841"/>
                <a:gd name="connsiteX18-3501" fmla="*/ 2118493 w 3523460"/>
                <a:gd name="connsiteY18-3502" fmla="*/ 4007494 h 4854841"/>
                <a:gd name="connsiteX19-3503" fmla="*/ 2145735 w 3523460"/>
                <a:gd name="connsiteY19-3504" fmla="*/ 4837820 h 4854841"/>
                <a:gd name="connsiteX20-3505" fmla="*/ 929256 w 3523460"/>
                <a:gd name="connsiteY20-3506" fmla="*/ 4854841 h 4854841"/>
                <a:gd name="connsiteX0-3507" fmla="*/ 929257 w 3523460"/>
                <a:gd name="connsiteY0-3508" fmla="*/ 4829855 h 4837820"/>
                <a:gd name="connsiteX1-3509" fmla="*/ 870139 w 3523460"/>
                <a:gd name="connsiteY1-3510" fmla="*/ 4094960 h 4837820"/>
                <a:gd name="connsiteX2-3511" fmla="*/ 432816 w 3523460"/>
                <a:gd name="connsiteY2-3512" fmla="*/ 2274110 h 4837820"/>
                <a:gd name="connsiteX3-3513" fmla="*/ 75008 w 3523460"/>
                <a:gd name="connsiteY3-3514" fmla="*/ 970096 h 4837820"/>
                <a:gd name="connsiteX4-3515" fmla="*/ 750867 w 3523460"/>
                <a:gd name="connsiteY4-3516" fmla="*/ 2107132 h 4837820"/>
                <a:gd name="connsiteX5-3517" fmla="*/ 838333 w 3523460"/>
                <a:gd name="connsiteY5-3518" fmla="*/ 2035571 h 4837820"/>
                <a:gd name="connsiteX6-3519" fmla="*/ 711112 w 3523460"/>
                <a:gd name="connsiteY6-3520" fmla="*/ 214722 h 4837820"/>
                <a:gd name="connsiteX7-3521" fmla="*/ 1235897 w 3523460"/>
                <a:gd name="connsiteY7-3522" fmla="*/ 1868593 h 4837820"/>
                <a:gd name="connsiteX8-3523" fmla="*/ 1315411 w 3523460"/>
                <a:gd name="connsiteY8-3524" fmla="*/ 1852690 h 4837820"/>
                <a:gd name="connsiteX9-3525" fmla="*/ 1458534 w 3523460"/>
                <a:gd name="connsiteY9-3526" fmla="*/ 37 h 4837820"/>
                <a:gd name="connsiteX10-3527" fmla="*/ 1728878 w 3523460"/>
                <a:gd name="connsiteY10-3528" fmla="*/ 1828836 h 4837820"/>
                <a:gd name="connsiteX11-3529" fmla="*/ 1816344 w 3523460"/>
                <a:gd name="connsiteY11-3530" fmla="*/ 1868594 h 4837820"/>
                <a:gd name="connsiteX12-3531" fmla="*/ 2492205 w 3523460"/>
                <a:gd name="connsiteY12-3532" fmla="*/ 333992 h 4837820"/>
                <a:gd name="connsiteX13-3533" fmla="*/ 2221860 w 3523460"/>
                <a:gd name="connsiteY13-3534" fmla="*/ 2011718 h 4837820"/>
                <a:gd name="connsiteX14-3535" fmla="*/ 2325227 w 3523460"/>
                <a:gd name="connsiteY14-3536" fmla="*/ 2711432 h 4837820"/>
                <a:gd name="connsiteX15-3537" fmla="*/ 2762549 w 3523460"/>
                <a:gd name="connsiteY15-3538" fmla="*/ 2266158 h 4837820"/>
                <a:gd name="connsiteX16-3539" fmla="*/ 3509971 w 3523460"/>
                <a:gd name="connsiteY16-3540" fmla="*/ 2162792 h 4837820"/>
                <a:gd name="connsiteX17-3541" fmla="*/ 2778451 w 3523460"/>
                <a:gd name="connsiteY17-3542" fmla="*/ 2942019 h 4837820"/>
                <a:gd name="connsiteX18-3543" fmla="*/ 2118493 w 3523460"/>
                <a:gd name="connsiteY18-3544" fmla="*/ 4007494 h 4837820"/>
                <a:gd name="connsiteX19-3545" fmla="*/ 2145735 w 3523460"/>
                <a:gd name="connsiteY19-3546" fmla="*/ 4837820 h 4837820"/>
                <a:gd name="connsiteX20-3547" fmla="*/ 929257 w 3523460"/>
                <a:gd name="connsiteY20-3548" fmla="*/ 4829855 h 4837820"/>
                <a:gd name="connsiteX0-3549" fmla="*/ 929257 w 3523460"/>
                <a:gd name="connsiteY0-3550" fmla="*/ 4829855 h 4837820"/>
                <a:gd name="connsiteX1-3551" fmla="*/ 870139 w 3523460"/>
                <a:gd name="connsiteY1-3552" fmla="*/ 4094960 h 4837820"/>
                <a:gd name="connsiteX2-3553" fmla="*/ 432816 w 3523460"/>
                <a:gd name="connsiteY2-3554" fmla="*/ 2274110 h 4837820"/>
                <a:gd name="connsiteX3-3555" fmla="*/ 75008 w 3523460"/>
                <a:gd name="connsiteY3-3556" fmla="*/ 970096 h 4837820"/>
                <a:gd name="connsiteX4-3557" fmla="*/ 750867 w 3523460"/>
                <a:gd name="connsiteY4-3558" fmla="*/ 2107132 h 4837820"/>
                <a:gd name="connsiteX5-3559" fmla="*/ 838333 w 3523460"/>
                <a:gd name="connsiteY5-3560" fmla="*/ 2035571 h 4837820"/>
                <a:gd name="connsiteX6-3561" fmla="*/ 711112 w 3523460"/>
                <a:gd name="connsiteY6-3562" fmla="*/ 214722 h 4837820"/>
                <a:gd name="connsiteX7-3563" fmla="*/ 1235897 w 3523460"/>
                <a:gd name="connsiteY7-3564" fmla="*/ 1868593 h 4837820"/>
                <a:gd name="connsiteX8-3565" fmla="*/ 1315411 w 3523460"/>
                <a:gd name="connsiteY8-3566" fmla="*/ 1852690 h 4837820"/>
                <a:gd name="connsiteX9-3567" fmla="*/ 1458534 w 3523460"/>
                <a:gd name="connsiteY9-3568" fmla="*/ 37 h 4837820"/>
                <a:gd name="connsiteX10-3569" fmla="*/ 1728878 w 3523460"/>
                <a:gd name="connsiteY10-3570" fmla="*/ 1828836 h 4837820"/>
                <a:gd name="connsiteX11-3571" fmla="*/ 1816344 w 3523460"/>
                <a:gd name="connsiteY11-3572" fmla="*/ 1868594 h 4837820"/>
                <a:gd name="connsiteX12-3573" fmla="*/ 2492205 w 3523460"/>
                <a:gd name="connsiteY12-3574" fmla="*/ 333992 h 4837820"/>
                <a:gd name="connsiteX13-3575" fmla="*/ 2221860 w 3523460"/>
                <a:gd name="connsiteY13-3576" fmla="*/ 2011718 h 4837820"/>
                <a:gd name="connsiteX14-3577" fmla="*/ 2325227 w 3523460"/>
                <a:gd name="connsiteY14-3578" fmla="*/ 2711432 h 4837820"/>
                <a:gd name="connsiteX15-3579" fmla="*/ 2762549 w 3523460"/>
                <a:gd name="connsiteY15-3580" fmla="*/ 2266158 h 4837820"/>
                <a:gd name="connsiteX16-3581" fmla="*/ 3509971 w 3523460"/>
                <a:gd name="connsiteY16-3582" fmla="*/ 2162792 h 4837820"/>
                <a:gd name="connsiteX17-3583" fmla="*/ 2778451 w 3523460"/>
                <a:gd name="connsiteY17-3584" fmla="*/ 2942019 h 4837820"/>
                <a:gd name="connsiteX18-3585" fmla="*/ 2118493 w 3523460"/>
                <a:gd name="connsiteY18-3586" fmla="*/ 4007494 h 4837820"/>
                <a:gd name="connsiteX19-3587" fmla="*/ 2145735 w 3523460"/>
                <a:gd name="connsiteY19-3588" fmla="*/ 4837820 h 4837820"/>
                <a:gd name="connsiteX20-3589" fmla="*/ 929257 w 3523460"/>
                <a:gd name="connsiteY20-3590" fmla="*/ 4829855 h 4837820"/>
                <a:gd name="connsiteX0-3591" fmla="*/ 929257 w 3523460"/>
                <a:gd name="connsiteY0-3592" fmla="*/ 4829855 h 4837820"/>
                <a:gd name="connsiteX1-3593" fmla="*/ 870139 w 3523460"/>
                <a:gd name="connsiteY1-3594" fmla="*/ 4094960 h 4837820"/>
                <a:gd name="connsiteX2-3595" fmla="*/ 432816 w 3523460"/>
                <a:gd name="connsiteY2-3596" fmla="*/ 2274110 h 4837820"/>
                <a:gd name="connsiteX3-3597" fmla="*/ 75008 w 3523460"/>
                <a:gd name="connsiteY3-3598" fmla="*/ 970096 h 4837820"/>
                <a:gd name="connsiteX4-3599" fmla="*/ 750867 w 3523460"/>
                <a:gd name="connsiteY4-3600" fmla="*/ 2107132 h 4837820"/>
                <a:gd name="connsiteX5-3601" fmla="*/ 838333 w 3523460"/>
                <a:gd name="connsiteY5-3602" fmla="*/ 2035571 h 4837820"/>
                <a:gd name="connsiteX6-3603" fmla="*/ 711112 w 3523460"/>
                <a:gd name="connsiteY6-3604" fmla="*/ 214722 h 4837820"/>
                <a:gd name="connsiteX7-3605" fmla="*/ 1235897 w 3523460"/>
                <a:gd name="connsiteY7-3606" fmla="*/ 1868593 h 4837820"/>
                <a:gd name="connsiteX8-3607" fmla="*/ 1315411 w 3523460"/>
                <a:gd name="connsiteY8-3608" fmla="*/ 1852690 h 4837820"/>
                <a:gd name="connsiteX9-3609" fmla="*/ 1458534 w 3523460"/>
                <a:gd name="connsiteY9-3610" fmla="*/ 37 h 4837820"/>
                <a:gd name="connsiteX10-3611" fmla="*/ 1728878 w 3523460"/>
                <a:gd name="connsiteY10-3612" fmla="*/ 1828836 h 4837820"/>
                <a:gd name="connsiteX11-3613" fmla="*/ 1816344 w 3523460"/>
                <a:gd name="connsiteY11-3614" fmla="*/ 1868594 h 4837820"/>
                <a:gd name="connsiteX12-3615" fmla="*/ 2492205 w 3523460"/>
                <a:gd name="connsiteY12-3616" fmla="*/ 333992 h 4837820"/>
                <a:gd name="connsiteX13-3617" fmla="*/ 2221860 w 3523460"/>
                <a:gd name="connsiteY13-3618" fmla="*/ 2011718 h 4837820"/>
                <a:gd name="connsiteX14-3619" fmla="*/ 2325227 w 3523460"/>
                <a:gd name="connsiteY14-3620" fmla="*/ 2711432 h 4837820"/>
                <a:gd name="connsiteX15-3621" fmla="*/ 2762549 w 3523460"/>
                <a:gd name="connsiteY15-3622" fmla="*/ 2266158 h 4837820"/>
                <a:gd name="connsiteX16-3623" fmla="*/ 3509971 w 3523460"/>
                <a:gd name="connsiteY16-3624" fmla="*/ 2162792 h 4837820"/>
                <a:gd name="connsiteX17-3625" fmla="*/ 2778451 w 3523460"/>
                <a:gd name="connsiteY17-3626" fmla="*/ 2942019 h 4837820"/>
                <a:gd name="connsiteX18-3627" fmla="*/ 2118493 w 3523460"/>
                <a:gd name="connsiteY18-3628" fmla="*/ 4007494 h 4837820"/>
                <a:gd name="connsiteX19-3629" fmla="*/ 2145735 w 3523460"/>
                <a:gd name="connsiteY19-3630" fmla="*/ 4837820 h 4837820"/>
                <a:gd name="connsiteX20-3631" fmla="*/ 929257 w 3523460"/>
                <a:gd name="connsiteY20-3632" fmla="*/ 4829855 h 4837820"/>
                <a:gd name="connsiteX0-3633" fmla="*/ 929257 w 3523460"/>
                <a:gd name="connsiteY0-3634" fmla="*/ 4829855 h 4837820"/>
                <a:gd name="connsiteX1-3635" fmla="*/ 870139 w 3523460"/>
                <a:gd name="connsiteY1-3636" fmla="*/ 4094960 h 4837820"/>
                <a:gd name="connsiteX2-3637" fmla="*/ 432816 w 3523460"/>
                <a:gd name="connsiteY2-3638" fmla="*/ 2274110 h 4837820"/>
                <a:gd name="connsiteX3-3639" fmla="*/ 75008 w 3523460"/>
                <a:gd name="connsiteY3-3640" fmla="*/ 970096 h 4837820"/>
                <a:gd name="connsiteX4-3641" fmla="*/ 750867 w 3523460"/>
                <a:gd name="connsiteY4-3642" fmla="*/ 2107132 h 4837820"/>
                <a:gd name="connsiteX5-3643" fmla="*/ 838333 w 3523460"/>
                <a:gd name="connsiteY5-3644" fmla="*/ 2035571 h 4837820"/>
                <a:gd name="connsiteX6-3645" fmla="*/ 711112 w 3523460"/>
                <a:gd name="connsiteY6-3646" fmla="*/ 214722 h 4837820"/>
                <a:gd name="connsiteX7-3647" fmla="*/ 1235897 w 3523460"/>
                <a:gd name="connsiteY7-3648" fmla="*/ 1868593 h 4837820"/>
                <a:gd name="connsiteX8-3649" fmla="*/ 1315411 w 3523460"/>
                <a:gd name="connsiteY8-3650" fmla="*/ 1852690 h 4837820"/>
                <a:gd name="connsiteX9-3651" fmla="*/ 1458534 w 3523460"/>
                <a:gd name="connsiteY9-3652" fmla="*/ 37 h 4837820"/>
                <a:gd name="connsiteX10-3653" fmla="*/ 1728878 w 3523460"/>
                <a:gd name="connsiteY10-3654" fmla="*/ 1828836 h 4837820"/>
                <a:gd name="connsiteX11-3655" fmla="*/ 1816344 w 3523460"/>
                <a:gd name="connsiteY11-3656" fmla="*/ 1868594 h 4837820"/>
                <a:gd name="connsiteX12-3657" fmla="*/ 2492205 w 3523460"/>
                <a:gd name="connsiteY12-3658" fmla="*/ 333992 h 4837820"/>
                <a:gd name="connsiteX13-3659" fmla="*/ 2221860 w 3523460"/>
                <a:gd name="connsiteY13-3660" fmla="*/ 2011718 h 4837820"/>
                <a:gd name="connsiteX14-3661" fmla="*/ 2325227 w 3523460"/>
                <a:gd name="connsiteY14-3662" fmla="*/ 2711432 h 4837820"/>
                <a:gd name="connsiteX15-3663" fmla="*/ 2762549 w 3523460"/>
                <a:gd name="connsiteY15-3664" fmla="*/ 2266158 h 4837820"/>
                <a:gd name="connsiteX16-3665" fmla="*/ 3509971 w 3523460"/>
                <a:gd name="connsiteY16-3666" fmla="*/ 2162792 h 4837820"/>
                <a:gd name="connsiteX17-3667" fmla="*/ 2778451 w 3523460"/>
                <a:gd name="connsiteY17-3668" fmla="*/ 2942019 h 4837820"/>
                <a:gd name="connsiteX18-3669" fmla="*/ 2118493 w 3523460"/>
                <a:gd name="connsiteY18-3670" fmla="*/ 4007494 h 4837820"/>
                <a:gd name="connsiteX19-3671" fmla="*/ 2145735 w 3523460"/>
                <a:gd name="connsiteY19-3672" fmla="*/ 4837820 h 4837820"/>
                <a:gd name="connsiteX20-3673" fmla="*/ 929257 w 3523460"/>
                <a:gd name="connsiteY20-3674" fmla="*/ 4829855 h 4837820"/>
                <a:gd name="connsiteX0-3675" fmla="*/ 929257 w 3523460"/>
                <a:gd name="connsiteY0-3676" fmla="*/ 4829855 h 4837820"/>
                <a:gd name="connsiteX1-3677" fmla="*/ 870139 w 3523460"/>
                <a:gd name="connsiteY1-3678" fmla="*/ 4094960 h 4837820"/>
                <a:gd name="connsiteX2-3679" fmla="*/ 432816 w 3523460"/>
                <a:gd name="connsiteY2-3680" fmla="*/ 2274110 h 4837820"/>
                <a:gd name="connsiteX3-3681" fmla="*/ 75008 w 3523460"/>
                <a:gd name="connsiteY3-3682" fmla="*/ 970096 h 4837820"/>
                <a:gd name="connsiteX4-3683" fmla="*/ 750867 w 3523460"/>
                <a:gd name="connsiteY4-3684" fmla="*/ 2107132 h 4837820"/>
                <a:gd name="connsiteX5-3685" fmla="*/ 838333 w 3523460"/>
                <a:gd name="connsiteY5-3686" fmla="*/ 2035571 h 4837820"/>
                <a:gd name="connsiteX6-3687" fmla="*/ 711112 w 3523460"/>
                <a:gd name="connsiteY6-3688" fmla="*/ 214722 h 4837820"/>
                <a:gd name="connsiteX7-3689" fmla="*/ 1235897 w 3523460"/>
                <a:gd name="connsiteY7-3690" fmla="*/ 1868593 h 4837820"/>
                <a:gd name="connsiteX8-3691" fmla="*/ 1315411 w 3523460"/>
                <a:gd name="connsiteY8-3692" fmla="*/ 1852690 h 4837820"/>
                <a:gd name="connsiteX9-3693" fmla="*/ 1458534 w 3523460"/>
                <a:gd name="connsiteY9-3694" fmla="*/ 37 h 4837820"/>
                <a:gd name="connsiteX10-3695" fmla="*/ 1728878 w 3523460"/>
                <a:gd name="connsiteY10-3696" fmla="*/ 1828836 h 4837820"/>
                <a:gd name="connsiteX11-3697" fmla="*/ 1816344 w 3523460"/>
                <a:gd name="connsiteY11-3698" fmla="*/ 1868594 h 4837820"/>
                <a:gd name="connsiteX12-3699" fmla="*/ 2492205 w 3523460"/>
                <a:gd name="connsiteY12-3700" fmla="*/ 333992 h 4837820"/>
                <a:gd name="connsiteX13-3701" fmla="*/ 2221860 w 3523460"/>
                <a:gd name="connsiteY13-3702" fmla="*/ 2011718 h 4837820"/>
                <a:gd name="connsiteX14-3703" fmla="*/ 2325227 w 3523460"/>
                <a:gd name="connsiteY14-3704" fmla="*/ 2711432 h 4837820"/>
                <a:gd name="connsiteX15-3705" fmla="*/ 2762549 w 3523460"/>
                <a:gd name="connsiteY15-3706" fmla="*/ 2266158 h 4837820"/>
                <a:gd name="connsiteX16-3707" fmla="*/ 3509971 w 3523460"/>
                <a:gd name="connsiteY16-3708" fmla="*/ 2162792 h 4837820"/>
                <a:gd name="connsiteX17-3709" fmla="*/ 2778451 w 3523460"/>
                <a:gd name="connsiteY17-3710" fmla="*/ 2942019 h 4837820"/>
                <a:gd name="connsiteX18-3711" fmla="*/ 2118493 w 3523460"/>
                <a:gd name="connsiteY18-3712" fmla="*/ 4007494 h 4837820"/>
                <a:gd name="connsiteX19-3713" fmla="*/ 2145735 w 3523460"/>
                <a:gd name="connsiteY19-3714" fmla="*/ 4837820 h 4837820"/>
                <a:gd name="connsiteX20-3715" fmla="*/ 929257 w 3523460"/>
                <a:gd name="connsiteY20-3716" fmla="*/ 4829855 h 4837820"/>
                <a:gd name="connsiteX0-3717" fmla="*/ 929257 w 3523460"/>
                <a:gd name="connsiteY0-3718" fmla="*/ 4829855 h 4837820"/>
                <a:gd name="connsiteX1-3719" fmla="*/ 870139 w 3523460"/>
                <a:gd name="connsiteY1-3720" fmla="*/ 4094960 h 4837820"/>
                <a:gd name="connsiteX2-3721" fmla="*/ 432816 w 3523460"/>
                <a:gd name="connsiteY2-3722" fmla="*/ 2274110 h 4837820"/>
                <a:gd name="connsiteX3-3723" fmla="*/ 75008 w 3523460"/>
                <a:gd name="connsiteY3-3724" fmla="*/ 970096 h 4837820"/>
                <a:gd name="connsiteX4-3725" fmla="*/ 750867 w 3523460"/>
                <a:gd name="connsiteY4-3726" fmla="*/ 2107132 h 4837820"/>
                <a:gd name="connsiteX5-3727" fmla="*/ 838333 w 3523460"/>
                <a:gd name="connsiteY5-3728" fmla="*/ 2035571 h 4837820"/>
                <a:gd name="connsiteX6-3729" fmla="*/ 711112 w 3523460"/>
                <a:gd name="connsiteY6-3730" fmla="*/ 214722 h 4837820"/>
                <a:gd name="connsiteX7-3731" fmla="*/ 1235897 w 3523460"/>
                <a:gd name="connsiteY7-3732" fmla="*/ 1868593 h 4837820"/>
                <a:gd name="connsiteX8-3733" fmla="*/ 1315411 w 3523460"/>
                <a:gd name="connsiteY8-3734" fmla="*/ 1852690 h 4837820"/>
                <a:gd name="connsiteX9-3735" fmla="*/ 1458534 w 3523460"/>
                <a:gd name="connsiteY9-3736" fmla="*/ 37 h 4837820"/>
                <a:gd name="connsiteX10-3737" fmla="*/ 1728878 w 3523460"/>
                <a:gd name="connsiteY10-3738" fmla="*/ 1828836 h 4837820"/>
                <a:gd name="connsiteX11-3739" fmla="*/ 1816344 w 3523460"/>
                <a:gd name="connsiteY11-3740" fmla="*/ 1868594 h 4837820"/>
                <a:gd name="connsiteX12-3741" fmla="*/ 2492205 w 3523460"/>
                <a:gd name="connsiteY12-3742" fmla="*/ 333992 h 4837820"/>
                <a:gd name="connsiteX13-3743" fmla="*/ 2221860 w 3523460"/>
                <a:gd name="connsiteY13-3744" fmla="*/ 2011718 h 4837820"/>
                <a:gd name="connsiteX14-3745" fmla="*/ 2325227 w 3523460"/>
                <a:gd name="connsiteY14-3746" fmla="*/ 2711432 h 4837820"/>
                <a:gd name="connsiteX15-3747" fmla="*/ 2762549 w 3523460"/>
                <a:gd name="connsiteY15-3748" fmla="*/ 2266158 h 4837820"/>
                <a:gd name="connsiteX16-3749" fmla="*/ 3509971 w 3523460"/>
                <a:gd name="connsiteY16-3750" fmla="*/ 2162792 h 4837820"/>
                <a:gd name="connsiteX17-3751" fmla="*/ 2778451 w 3523460"/>
                <a:gd name="connsiteY17-3752" fmla="*/ 2942019 h 4837820"/>
                <a:gd name="connsiteX18-3753" fmla="*/ 2118493 w 3523460"/>
                <a:gd name="connsiteY18-3754" fmla="*/ 4007494 h 4837820"/>
                <a:gd name="connsiteX19-3755" fmla="*/ 2145735 w 3523460"/>
                <a:gd name="connsiteY19-3756" fmla="*/ 4837820 h 4837820"/>
                <a:gd name="connsiteX20-3757" fmla="*/ 929257 w 3523460"/>
                <a:gd name="connsiteY20-3758" fmla="*/ 4829855 h 4837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Freeform 7"/>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23479 w 3523460"/>
                <a:gd name="connsiteY0-3340" fmla="*/ 4487266 h 4522103"/>
                <a:gd name="connsiteX1-3341" fmla="*/ 870139 w 3523460"/>
                <a:gd name="connsiteY1-3342" fmla="*/ 4094960 h 4522103"/>
                <a:gd name="connsiteX2-3343" fmla="*/ 432816 w 3523460"/>
                <a:gd name="connsiteY2-3344" fmla="*/ 2274110 h 4522103"/>
                <a:gd name="connsiteX3-3345" fmla="*/ 75008 w 3523460"/>
                <a:gd name="connsiteY3-3346" fmla="*/ 970096 h 4522103"/>
                <a:gd name="connsiteX4-3347" fmla="*/ 750867 w 3523460"/>
                <a:gd name="connsiteY4-3348" fmla="*/ 2107132 h 4522103"/>
                <a:gd name="connsiteX5-3349" fmla="*/ 838333 w 3523460"/>
                <a:gd name="connsiteY5-3350" fmla="*/ 2035571 h 4522103"/>
                <a:gd name="connsiteX6-3351" fmla="*/ 711112 w 3523460"/>
                <a:gd name="connsiteY6-3352" fmla="*/ 214722 h 4522103"/>
                <a:gd name="connsiteX7-3353" fmla="*/ 1235897 w 3523460"/>
                <a:gd name="connsiteY7-3354" fmla="*/ 1868593 h 4522103"/>
                <a:gd name="connsiteX8-3355" fmla="*/ 1315411 w 3523460"/>
                <a:gd name="connsiteY8-3356" fmla="*/ 1852690 h 4522103"/>
                <a:gd name="connsiteX9-3357" fmla="*/ 1458534 w 3523460"/>
                <a:gd name="connsiteY9-3358" fmla="*/ 37 h 4522103"/>
                <a:gd name="connsiteX10-3359" fmla="*/ 1728878 w 3523460"/>
                <a:gd name="connsiteY10-3360" fmla="*/ 1828836 h 4522103"/>
                <a:gd name="connsiteX11-3361" fmla="*/ 1816344 w 3523460"/>
                <a:gd name="connsiteY11-3362" fmla="*/ 1868594 h 4522103"/>
                <a:gd name="connsiteX12-3363" fmla="*/ 2492205 w 3523460"/>
                <a:gd name="connsiteY12-3364" fmla="*/ 333992 h 4522103"/>
                <a:gd name="connsiteX13-3365" fmla="*/ 2221860 w 3523460"/>
                <a:gd name="connsiteY13-3366" fmla="*/ 2011718 h 4522103"/>
                <a:gd name="connsiteX14-3367" fmla="*/ 2325227 w 3523460"/>
                <a:gd name="connsiteY14-3368" fmla="*/ 2711432 h 4522103"/>
                <a:gd name="connsiteX15-3369" fmla="*/ 2762549 w 3523460"/>
                <a:gd name="connsiteY15-3370" fmla="*/ 2266158 h 4522103"/>
                <a:gd name="connsiteX16-3371" fmla="*/ 3509971 w 3523460"/>
                <a:gd name="connsiteY16-3372" fmla="*/ 2162792 h 4522103"/>
                <a:gd name="connsiteX17-3373" fmla="*/ 2778451 w 3523460"/>
                <a:gd name="connsiteY17-3374" fmla="*/ 2942019 h 4522103"/>
                <a:gd name="connsiteX18-3375" fmla="*/ 2118493 w 3523460"/>
                <a:gd name="connsiteY18-3376" fmla="*/ 4007494 h 4522103"/>
                <a:gd name="connsiteX19-3377" fmla="*/ 2126522 w 3523460"/>
                <a:gd name="connsiteY19-3378" fmla="*/ 4522103 h 4522103"/>
                <a:gd name="connsiteX20-3379" fmla="*/ 923479 w 3523460"/>
                <a:gd name="connsiteY20-3380" fmla="*/ 4487266 h 4522103"/>
                <a:gd name="connsiteX0-3381" fmla="*/ 923479 w 3523460"/>
                <a:gd name="connsiteY0-3382" fmla="*/ 4487266 h 4505443"/>
                <a:gd name="connsiteX1-3383" fmla="*/ 870139 w 3523460"/>
                <a:gd name="connsiteY1-3384" fmla="*/ 4094960 h 4505443"/>
                <a:gd name="connsiteX2-3385" fmla="*/ 432816 w 3523460"/>
                <a:gd name="connsiteY2-3386" fmla="*/ 2274110 h 4505443"/>
                <a:gd name="connsiteX3-3387" fmla="*/ 75008 w 3523460"/>
                <a:gd name="connsiteY3-3388" fmla="*/ 970096 h 4505443"/>
                <a:gd name="connsiteX4-3389" fmla="*/ 750867 w 3523460"/>
                <a:gd name="connsiteY4-3390" fmla="*/ 2107132 h 4505443"/>
                <a:gd name="connsiteX5-3391" fmla="*/ 838333 w 3523460"/>
                <a:gd name="connsiteY5-3392" fmla="*/ 2035571 h 4505443"/>
                <a:gd name="connsiteX6-3393" fmla="*/ 711112 w 3523460"/>
                <a:gd name="connsiteY6-3394" fmla="*/ 214722 h 4505443"/>
                <a:gd name="connsiteX7-3395" fmla="*/ 1235897 w 3523460"/>
                <a:gd name="connsiteY7-3396" fmla="*/ 1868593 h 4505443"/>
                <a:gd name="connsiteX8-3397" fmla="*/ 1315411 w 3523460"/>
                <a:gd name="connsiteY8-3398" fmla="*/ 1852690 h 4505443"/>
                <a:gd name="connsiteX9-3399" fmla="*/ 1458534 w 3523460"/>
                <a:gd name="connsiteY9-3400" fmla="*/ 37 h 4505443"/>
                <a:gd name="connsiteX10-3401" fmla="*/ 1728878 w 3523460"/>
                <a:gd name="connsiteY10-3402" fmla="*/ 1828836 h 4505443"/>
                <a:gd name="connsiteX11-3403" fmla="*/ 1816344 w 3523460"/>
                <a:gd name="connsiteY11-3404" fmla="*/ 1868594 h 4505443"/>
                <a:gd name="connsiteX12-3405" fmla="*/ 2492205 w 3523460"/>
                <a:gd name="connsiteY12-3406" fmla="*/ 333992 h 4505443"/>
                <a:gd name="connsiteX13-3407" fmla="*/ 2221860 w 3523460"/>
                <a:gd name="connsiteY13-3408" fmla="*/ 2011718 h 4505443"/>
                <a:gd name="connsiteX14-3409" fmla="*/ 2325227 w 3523460"/>
                <a:gd name="connsiteY14-3410" fmla="*/ 2711432 h 4505443"/>
                <a:gd name="connsiteX15-3411" fmla="*/ 2762549 w 3523460"/>
                <a:gd name="connsiteY15-3412" fmla="*/ 2266158 h 4505443"/>
                <a:gd name="connsiteX16-3413" fmla="*/ 3509971 w 3523460"/>
                <a:gd name="connsiteY16-3414" fmla="*/ 2162792 h 4505443"/>
                <a:gd name="connsiteX17-3415" fmla="*/ 2778451 w 3523460"/>
                <a:gd name="connsiteY17-3416" fmla="*/ 2942019 h 4505443"/>
                <a:gd name="connsiteX18-3417" fmla="*/ 2118493 w 3523460"/>
                <a:gd name="connsiteY18-3418" fmla="*/ 4007494 h 4505443"/>
                <a:gd name="connsiteX19-3419" fmla="*/ 2118191 w 3523460"/>
                <a:gd name="connsiteY19-3420" fmla="*/ 4505443 h 4505443"/>
                <a:gd name="connsiteX20-3421" fmla="*/ 923479 w 3523460"/>
                <a:gd name="connsiteY20-3422" fmla="*/ 4487266 h 4505443"/>
                <a:gd name="connsiteX0-3423" fmla="*/ 931808 w 3523460"/>
                <a:gd name="connsiteY0-3424" fmla="*/ 4487266 h 4505443"/>
                <a:gd name="connsiteX1-3425" fmla="*/ 870139 w 3523460"/>
                <a:gd name="connsiteY1-3426" fmla="*/ 4094960 h 4505443"/>
                <a:gd name="connsiteX2-3427" fmla="*/ 432816 w 3523460"/>
                <a:gd name="connsiteY2-3428" fmla="*/ 2274110 h 4505443"/>
                <a:gd name="connsiteX3-3429" fmla="*/ 75008 w 3523460"/>
                <a:gd name="connsiteY3-3430" fmla="*/ 970096 h 4505443"/>
                <a:gd name="connsiteX4-3431" fmla="*/ 750867 w 3523460"/>
                <a:gd name="connsiteY4-3432" fmla="*/ 2107132 h 4505443"/>
                <a:gd name="connsiteX5-3433" fmla="*/ 838333 w 3523460"/>
                <a:gd name="connsiteY5-3434" fmla="*/ 2035571 h 4505443"/>
                <a:gd name="connsiteX6-3435" fmla="*/ 711112 w 3523460"/>
                <a:gd name="connsiteY6-3436" fmla="*/ 214722 h 4505443"/>
                <a:gd name="connsiteX7-3437" fmla="*/ 1235897 w 3523460"/>
                <a:gd name="connsiteY7-3438" fmla="*/ 1868593 h 4505443"/>
                <a:gd name="connsiteX8-3439" fmla="*/ 1315411 w 3523460"/>
                <a:gd name="connsiteY8-3440" fmla="*/ 1852690 h 4505443"/>
                <a:gd name="connsiteX9-3441" fmla="*/ 1458534 w 3523460"/>
                <a:gd name="connsiteY9-3442" fmla="*/ 37 h 4505443"/>
                <a:gd name="connsiteX10-3443" fmla="*/ 1728878 w 3523460"/>
                <a:gd name="connsiteY10-3444" fmla="*/ 1828836 h 4505443"/>
                <a:gd name="connsiteX11-3445" fmla="*/ 1816344 w 3523460"/>
                <a:gd name="connsiteY11-3446" fmla="*/ 1868594 h 4505443"/>
                <a:gd name="connsiteX12-3447" fmla="*/ 2492205 w 3523460"/>
                <a:gd name="connsiteY12-3448" fmla="*/ 333992 h 4505443"/>
                <a:gd name="connsiteX13-3449" fmla="*/ 2221860 w 3523460"/>
                <a:gd name="connsiteY13-3450" fmla="*/ 2011718 h 4505443"/>
                <a:gd name="connsiteX14-3451" fmla="*/ 2325227 w 3523460"/>
                <a:gd name="connsiteY14-3452" fmla="*/ 2711432 h 4505443"/>
                <a:gd name="connsiteX15-3453" fmla="*/ 2762549 w 3523460"/>
                <a:gd name="connsiteY15-3454" fmla="*/ 2266158 h 4505443"/>
                <a:gd name="connsiteX16-3455" fmla="*/ 3509971 w 3523460"/>
                <a:gd name="connsiteY16-3456" fmla="*/ 2162792 h 4505443"/>
                <a:gd name="connsiteX17-3457" fmla="*/ 2778451 w 3523460"/>
                <a:gd name="connsiteY17-3458" fmla="*/ 2942019 h 4505443"/>
                <a:gd name="connsiteX18-3459" fmla="*/ 2118493 w 3523460"/>
                <a:gd name="connsiteY18-3460" fmla="*/ 4007494 h 4505443"/>
                <a:gd name="connsiteX19-3461" fmla="*/ 2118191 w 3523460"/>
                <a:gd name="connsiteY19-3462" fmla="*/ 4505443 h 4505443"/>
                <a:gd name="connsiteX20-3463" fmla="*/ 931808 w 3523460"/>
                <a:gd name="connsiteY20-3464" fmla="*/ 4487266 h 4505443"/>
                <a:gd name="connsiteX0-3465" fmla="*/ 931808 w 3523460"/>
                <a:gd name="connsiteY0-3466" fmla="*/ 4487266 h 4505443"/>
                <a:gd name="connsiteX1-3467" fmla="*/ 870139 w 3523460"/>
                <a:gd name="connsiteY1-3468" fmla="*/ 4094960 h 4505443"/>
                <a:gd name="connsiteX2-3469" fmla="*/ 432816 w 3523460"/>
                <a:gd name="connsiteY2-3470" fmla="*/ 2274110 h 4505443"/>
                <a:gd name="connsiteX3-3471" fmla="*/ 75008 w 3523460"/>
                <a:gd name="connsiteY3-3472" fmla="*/ 970096 h 4505443"/>
                <a:gd name="connsiteX4-3473" fmla="*/ 750867 w 3523460"/>
                <a:gd name="connsiteY4-3474" fmla="*/ 2107132 h 4505443"/>
                <a:gd name="connsiteX5-3475" fmla="*/ 838333 w 3523460"/>
                <a:gd name="connsiteY5-3476" fmla="*/ 2035571 h 4505443"/>
                <a:gd name="connsiteX6-3477" fmla="*/ 711112 w 3523460"/>
                <a:gd name="connsiteY6-3478" fmla="*/ 214722 h 4505443"/>
                <a:gd name="connsiteX7-3479" fmla="*/ 1235897 w 3523460"/>
                <a:gd name="connsiteY7-3480" fmla="*/ 1868593 h 4505443"/>
                <a:gd name="connsiteX8-3481" fmla="*/ 1315411 w 3523460"/>
                <a:gd name="connsiteY8-3482" fmla="*/ 1852690 h 4505443"/>
                <a:gd name="connsiteX9-3483" fmla="*/ 1458534 w 3523460"/>
                <a:gd name="connsiteY9-3484" fmla="*/ 37 h 4505443"/>
                <a:gd name="connsiteX10-3485" fmla="*/ 1728878 w 3523460"/>
                <a:gd name="connsiteY10-3486" fmla="*/ 1828836 h 4505443"/>
                <a:gd name="connsiteX11-3487" fmla="*/ 1816344 w 3523460"/>
                <a:gd name="connsiteY11-3488" fmla="*/ 1868594 h 4505443"/>
                <a:gd name="connsiteX12-3489" fmla="*/ 2492205 w 3523460"/>
                <a:gd name="connsiteY12-3490" fmla="*/ 333992 h 4505443"/>
                <a:gd name="connsiteX13-3491" fmla="*/ 2221860 w 3523460"/>
                <a:gd name="connsiteY13-3492" fmla="*/ 2011718 h 4505443"/>
                <a:gd name="connsiteX14-3493" fmla="*/ 2325227 w 3523460"/>
                <a:gd name="connsiteY14-3494" fmla="*/ 2711432 h 4505443"/>
                <a:gd name="connsiteX15-3495" fmla="*/ 2762549 w 3523460"/>
                <a:gd name="connsiteY15-3496" fmla="*/ 2266158 h 4505443"/>
                <a:gd name="connsiteX16-3497" fmla="*/ 3509971 w 3523460"/>
                <a:gd name="connsiteY16-3498" fmla="*/ 2162792 h 4505443"/>
                <a:gd name="connsiteX17-3499" fmla="*/ 2778451 w 3523460"/>
                <a:gd name="connsiteY17-3500" fmla="*/ 2942019 h 4505443"/>
                <a:gd name="connsiteX18-3501" fmla="*/ 2118493 w 3523460"/>
                <a:gd name="connsiteY18-3502" fmla="*/ 4007494 h 4505443"/>
                <a:gd name="connsiteX19-3503" fmla="*/ 2118191 w 3523460"/>
                <a:gd name="connsiteY19-3504" fmla="*/ 4505443 h 4505443"/>
                <a:gd name="connsiteX20-3505" fmla="*/ 931808 w 3523460"/>
                <a:gd name="connsiteY20-3506" fmla="*/ 4487266 h 4505443"/>
                <a:gd name="connsiteX0-3507" fmla="*/ 931808 w 3523460"/>
                <a:gd name="connsiteY0-3508" fmla="*/ 4487266 h 4505443"/>
                <a:gd name="connsiteX1-3509" fmla="*/ 870139 w 3523460"/>
                <a:gd name="connsiteY1-3510" fmla="*/ 4094960 h 4505443"/>
                <a:gd name="connsiteX2-3511" fmla="*/ 432816 w 3523460"/>
                <a:gd name="connsiteY2-3512" fmla="*/ 2274110 h 4505443"/>
                <a:gd name="connsiteX3-3513" fmla="*/ 75008 w 3523460"/>
                <a:gd name="connsiteY3-3514" fmla="*/ 970096 h 4505443"/>
                <a:gd name="connsiteX4-3515" fmla="*/ 750867 w 3523460"/>
                <a:gd name="connsiteY4-3516" fmla="*/ 2107132 h 4505443"/>
                <a:gd name="connsiteX5-3517" fmla="*/ 838333 w 3523460"/>
                <a:gd name="connsiteY5-3518" fmla="*/ 2035571 h 4505443"/>
                <a:gd name="connsiteX6-3519" fmla="*/ 711112 w 3523460"/>
                <a:gd name="connsiteY6-3520" fmla="*/ 214722 h 4505443"/>
                <a:gd name="connsiteX7-3521" fmla="*/ 1235897 w 3523460"/>
                <a:gd name="connsiteY7-3522" fmla="*/ 1868593 h 4505443"/>
                <a:gd name="connsiteX8-3523" fmla="*/ 1315411 w 3523460"/>
                <a:gd name="connsiteY8-3524" fmla="*/ 1852690 h 4505443"/>
                <a:gd name="connsiteX9-3525" fmla="*/ 1458534 w 3523460"/>
                <a:gd name="connsiteY9-3526" fmla="*/ 37 h 4505443"/>
                <a:gd name="connsiteX10-3527" fmla="*/ 1728878 w 3523460"/>
                <a:gd name="connsiteY10-3528" fmla="*/ 1828836 h 4505443"/>
                <a:gd name="connsiteX11-3529" fmla="*/ 1816344 w 3523460"/>
                <a:gd name="connsiteY11-3530" fmla="*/ 1868594 h 4505443"/>
                <a:gd name="connsiteX12-3531" fmla="*/ 2492205 w 3523460"/>
                <a:gd name="connsiteY12-3532" fmla="*/ 333992 h 4505443"/>
                <a:gd name="connsiteX13-3533" fmla="*/ 2221860 w 3523460"/>
                <a:gd name="connsiteY13-3534" fmla="*/ 2011718 h 4505443"/>
                <a:gd name="connsiteX14-3535" fmla="*/ 2325227 w 3523460"/>
                <a:gd name="connsiteY14-3536" fmla="*/ 2711432 h 4505443"/>
                <a:gd name="connsiteX15-3537" fmla="*/ 2762549 w 3523460"/>
                <a:gd name="connsiteY15-3538" fmla="*/ 2266158 h 4505443"/>
                <a:gd name="connsiteX16-3539" fmla="*/ 3509971 w 3523460"/>
                <a:gd name="connsiteY16-3540" fmla="*/ 2162792 h 4505443"/>
                <a:gd name="connsiteX17-3541" fmla="*/ 2778451 w 3523460"/>
                <a:gd name="connsiteY17-3542" fmla="*/ 2942019 h 4505443"/>
                <a:gd name="connsiteX18-3543" fmla="*/ 2118493 w 3523460"/>
                <a:gd name="connsiteY18-3544" fmla="*/ 4007494 h 4505443"/>
                <a:gd name="connsiteX19-3545" fmla="*/ 2118191 w 3523460"/>
                <a:gd name="connsiteY19-3546" fmla="*/ 4505443 h 4505443"/>
                <a:gd name="connsiteX20-3547" fmla="*/ 931808 w 3523460"/>
                <a:gd name="connsiteY20-3548" fmla="*/ 4487266 h 4505443"/>
                <a:gd name="connsiteX0-3549" fmla="*/ 931808 w 3523460"/>
                <a:gd name="connsiteY0-3550" fmla="*/ 4487266 h 4505443"/>
                <a:gd name="connsiteX1-3551" fmla="*/ 870139 w 3523460"/>
                <a:gd name="connsiteY1-3552" fmla="*/ 4094960 h 4505443"/>
                <a:gd name="connsiteX2-3553" fmla="*/ 432816 w 3523460"/>
                <a:gd name="connsiteY2-3554" fmla="*/ 2274110 h 4505443"/>
                <a:gd name="connsiteX3-3555" fmla="*/ 75008 w 3523460"/>
                <a:gd name="connsiteY3-3556" fmla="*/ 970096 h 4505443"/>
                <a:gd name="connsiteX4-3557" fmla="*/ 750867 w 3523460"/>
                <a:gd name="connsiteY4-3558" fmla="*/ 2107132 h 4505443"/>
                <a:gd name="connsiteX5-3559" fmla="*/ 838333 w 3523460"/>
                <a:gd name="connsiteY5-3560" fmla="*/ 2035571 h 4505443"/>
                <a:gd name="connsiteX6-3561" fmla="*/ 711112 w 3523460"/>
                <a:gd name="connsiteY6-3562" fmla="*/ 214722 h 4505443"/>
                <a:gd name="connsiteX7-3563" fmla="*/ 1235897 w 3523460"/>
                <a:gd name="connsiteY7-3564" fmla="*/ 1868593 h 4505443"/>
                <a:gd name="connsiteX8-3565" fmla="*/ 1315411 w 3523460"/>
                <a:gd name="connsiteY8-3566" fmla="*/ 1852690 h 4505443"/>
                <a:gd name="connsiteX9-3567" fmla="*/ 1458534 w 3523460"/>
                <a:gd name="connsiteY9-3568" fmla="*/ 37 h 4505443"/>
                <a:gd name="connsiteX10-3569" fmla="*/ 1728878 w 3523460"/>
                <a:gd name="connsiteY10-3570" fmla="*/ 1828836 h 4505443"/>
                <a:gd name="connsiteX11-3571" fmla="*/ 1816344 w 3523460"/>
                <a:gd name="connsiteY11-3572" fmla="*/ 1868594 h 4505443"/>
                <a:gd name="connsiteX12-3573" fmla="*/ 2492205 w 3523460"/>
                <a:gd name="connsiteY12-3574" fmla="*/ 333992 h 4505443"/>
                <a:gd name="connsiteX13-3575" fmla="*/ 2221860 w 3523460"/>
                <a:gd name="connsiteY13-3576" fmla="*/ 2011718 h 4505443"/>
                <a:gd name="connsiteX14-3577" fmla="*/ 2325227 w 3523460"/>
                <a:gd name="connsiteY14-3578" fmla="*/ 2711432 h 4505443"/>
                <a:gd name="connsiteX15-3579" fmla="*/ 2762549 w 3523460"/>
                <a:gd name="connsiteY15-3580" fmla="*/ 2266158 h 4505443"/>
                <a:gd name="connsiteX16-3581" fmla="*/ 3509971 w 3523460"/>
                <a:gd name="connsiteY16-3582" fmla="*/ 2162792 h 4505443"/>
                <a:gd name="connsiteX17-3583" fmla="*/ 2778451 w 3523460"/>
                <a:gd name="connsiteY17-3584" fmla="*/ 2942019 h 4505443"/>
                <a:gd name="connsiteX18-3585" fmla="*/ 2118493 w 3523460"/>
                <a:gd name="connsiteY18-3586" fmla="*/ 4007494 h 4505443"/>
                <a:gd name="connsiteX19-3587" fmla="*/ 2118191 w 3523460"/>
                <a:gd name="connsiteY19-3588" fmla="*/ 4505443 h 4505443"/>
                <a:gd name="connsiteX20-3589" fmla="*/ 931808 w 3523460"/>
                <a:gd name="connsiteY20-3590" fmla="*/ 4487266 h 45054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Freeform 9"/>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4" name="그룹 18"/>
          <p:cNvGrpSpPr/>
          <p:nvPr/>
        </p:nvGrpSpPr>
        <p:grpSpPr>
          <a:xfrm>
            <a:off x="2572031" y="3908671"/>
            <a:ext cx="3710346" cy="2672527"/>
            <a:chOff x="1016436" y="3876641"/>
            <a:chExt cx="3796962" cy="2734917"/>
          </a:xfrm>
        </p:grpSpPr>
        <p:sp>
          <p:nvSpPr>
            <p:cNvPr id="45" name="Freeform 5"/>
            <p:cNvSpPr/>
            <p:nvPr/>
          </p:nvSpPr>
          <p:spPr>
            <a:xfrm>
              <a:off x="3234596" y="3876641"/>
              <a:ext cx="1578802" cy="2734917"/>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48467 w 3523460"/>
                <a:gd name="connsiteY0-3340" fmla="*/ 4528242 h 4528242"/>
                <a:gd name="connsiteX1-3341" fmla="*/ 870139 w 3523460"/>
                <a:gd name="connsiteY1-3342" fmla="*/ 4094960 h 4528242"/>
                <a:gd name="connsiteX2-3343" fmla="*/ 432816 w 3523460"/>
                <a:gd name="connsiteY2-3344" fmla="*/ 2274110 h 4528242"/>
                <a:gd name="connsiteX3-3345" fmla="*/ 75008 w 3523460"/>
                <a:gd name="connsiteY3-3346" fmla="*/ 970096 h 4528242"/>
                <a:gd name="connsiteX4-3347" fmla="*/ 750867 w 3523460"/>
                <a:gd name="connsiteY4-3348" fmla="*/ 2107132 h 4528242"/>
                <a:gd name="connsiteX5-3349" fmla="*/ 838333 w 3523460"/>
                <a:gd name="connsiteY5-3350" fmla="*/ 2035571 h 4528242"/>
                <a:gd name="connsiteX6-3351" fmla="*/ 711112 w 3523460"/>
                <a:gd name="connsiteY6-3352" fmla="*/ 214722 h 4528242"/>
                <a:gd name="connsiteX7-3353" fmla="*/ 1235897 w 3523460"/>
                <a:gd name="connsiteY7-3354" fmla="*/ 1868593 h 4528242"/>
                <a:gd name="connsiteX8-3355" fmla="*/ 1315411 w 3523460"/>
                <a:gd name="connsiteY8-3356" fmla="*/ 1852690 h 4528242"/>
                <a:gd name="connsiteX9-3357" fmla="*/ 1458534 w 3523460"/>
                <a:gd name="connsiteY9-3358" fmla="*/ 37 h 4528242"/>
                <a:gd name="connsiteX10-3359" fmla="*/ 1728878 w 3523460"/>
                <a:gd name="connsiteY10-3360" fmla="*/ 1828836 h 4528242"/>
                <a:gd name="connsiteX11-3361" fmla="*/ 1816344 w 3523460"/>
                <a:gd name="connsiteY11-3362" fmla="*/ 1868594 h 4528242"/>
                <a:gd name="connsiteX12-3363" fmla="*/ 2492205 w 3523460"/>
                <a:gd name="connsiteY12-3364" fmla="*/ 333992 h 4528242"/>
                <a:gd name="connsiteX13-3365" fmla="*/ 2221860 w 3523460"/>
                <a:gd name="connsiteY13-3366" fmla="*/ 2011718 h 4528242"/>
                <a:gd name="connsiteX14-3367" fmla="*/ 2325227 w 3523460"/>
                <a:gd name="connsiteY14-3368" fmla="*/ 2711432 h 4528242"/>
                <a:gd name="connsiteX15-3369" fmla="*/ 2762549 w 3523460"/>
                <a:gd name="connsiteY15-3370" fmla="*/ 2266158 h 4528242"/>
                <a:gd name="connsiteX16-3371" fmla="*/ 3509971 w 3523460"/>
                <a:gd name="connsiteY16-3372" fmla="*/ 2162792 h 4528242"/>
                <a:gd name="connsiteX17-3373" fmla="*/ 2778451 w 3523460"/>
                <a:gd name="connsiteY17-3374" fmla="*/ 2942019 h 4528242"/>
                <a:gd name="connsiteX18-3375" fmla="*/ 2118493 w 3523460"/>
                <a:gd name="connsiteY18-3376" fmla="*/ 4007494 h 4528242"/>
                <a:gd name="connsiteX19-3377" fmla="*/ 2126522 w 3523460"/>
                <a:gd name="connsiteY19-3378" fmla="*/ 4522103 h 4528242"/>
                <a:gd name="connsiteX20-3379" fmla="*/ 948467 w 3523460"/>
                <a:gd name="connsiteY20-3380" fmla="*/ 4528242 h 4528242"/>
                <a:gd name="connsiteX0-3381" fmla="*/ 948467 w 3523460"/>
                <a:gd name="connsiteY0-3382" fmla="*/ 6103601 h 6103601"/>
                <a:gd name="connsiteX1-3383" fmla="*/ 870139 w 3523460"/>
                <a:gd name="connsiteY1-3384" fmla="*/ 4094960 h 6103601"/>
                <a:gd name="connsiteX2-3385" fmla="*/ 432816 w 3523460"/>
                <a:gd name="connsiteY2-3386" fmla="*/ 2274110 h 6103601"/>
                <a:gd name="connsiteX3-3387" fmla="*/ 75008 w 3523460"/>
                <a:gd name="connsiteY3-3388" fmla="*/ 970096 h 6103601"/>
                <a:gd name="connsiteX4-3389" fmla="*/ 750867 w 3523460"/>
                <a:gd name="connsiteY4-3390" fmla="*/ 2107132 h 6103601"/>
                <a:gd name="connsiteX5-3391" fmla="*/ 838333 w 3523460"/>
                <a:gd name="connsiteY5-3392" fmla="*/ 2035571 h 6103601"/>
                <a:gd name="connsiteX6-3393" fmla="*/ 711112 w 3523460"/>
                <a:gd name="connsiteY6-3394" fmla="*/ 214722 h 6103601"/>
                <a:gd name="connsiteX7-3395" fmla="*/ 1235897 w 3523460"/>
                <a:gd name="connsiteY7-3396" fmla="*/ 1868593 h 6103601"/>
                <a:gd name="connsiteX8-3397" fmla="*/ 1315411 w 3523460"/>
                <a:gd name="connsiteY8-3398" fmla="*/ 1852690 h 6103601"/>
                <a:gd name="connsiteX9-3399" fmla="*/ 1458534 w 3523460"/>
                <a:gd name="connsiteY9-3400" fmla="*/ 37 h 6103601"/>
                <a:gd name="connsiteX10-3401" fmla="*/ 1728878 w 3523460"/>
                <a:gd name="connsiteY10-3402" fmla="*/ 1828836 h 6103601"/>
                <a:gd name="connsiteX11-3403" fmla="*/ 1816344 w 3523460"/>
                <a:gd name="connsiteY11-3404" fmla="*/ 1868594 h 6103601"/>
                <a:gd name="connsiteX12-3405" fmla="*/ 2492205 w 3523460"/>
                <a:gd name="connsiteY12-3406" fmla="*/ 333992 h 6103601"/>
                <a:gd name="connsiteX13-3407" fmla="*/ 2221860 w 3523460"/>
                <a:gd name="connsiteY13-3408" fmla="*/ 2011718 h 6103601"/>
                <a:gd name="connsiteX14-3409" fmla="*/ 2325227 w 3523460"/>
                <a:gd name="connsiteY14-3410" fmla="*/ 2711432 h 6103601"/>
                <a:gd name="connsiteX15-3411" fmla="*/ 2762549 w 3523460"/>
                <a:gd name="connsiteY15-3412" fmla="*/ 2266158 h 6103601"/>
                <a:gd name="connsiteX16-3413" fmla="*/ 3509971 w 3523460"/>
                <a:gd name="connsiteY16-3414" fmla="*/ 2162792 h 6103601"/>
                <a:gd name="connsiteX17-3415" fmla="*/ 2778451 w 3523460"/>
                <a:gd name="connsiteY17-3416" fmla="*/ 2942019 h 6103601"/>
                <a:gd name="connsiteX18-3417" fmla="*/ 2118493 w 3523460"/>
                <a:gd name="connsiteY18-3418" fmla="*/ 4007494 h 6103601"/>
                <a:gd name="connsiteX19-3419" fmla="*/ 2126522 w 3523460"/>
                <a:gd name="connsiteY19-3420" fmla="*/ 4522103 h 6103601"/>
                <a:gd name="connsiteX20-3421" fmla="*/ 948467 w 3523460"/>
                <a:gd name="connsiteY20-3422" fmla="*/ 6103601 h 6103601"/>
                <a:gd name="connsiteX0-3423" fmla="*/ 948467 w 3523460"/>
                <a:gd name="connsiteY0-3424" fmla="*/ 6103601 h 6103601"/>
                <a:gd name="connsiteX1-3425" fmla="*/ 870139 w 3523460"/>
                <a:gd name="connsiteY1-3426" fmla="*/ 4094960 h 6103601"/>
                <a:gd name="connsiteX2-3427" fmla="*/ 432816 w 3523460"/>
                <a:gd name="connsiteY2-3428" fmla="*/ 2274110 h 6103601"/>
                <a:gd name="connsiteX3-3429" fmla="*/ 75008 w 3523460"/>
                <a:gd name="connsiteY3-3430" fmla="*/ 970096 h 6103601"/>
                <a:gd name="connsiteX4-3431" fmla="*/ 750867 w 3523460"/>
                <a:gd name="connsiteY4-3432" fmla="*/ 2107132 h 6103601"/>
                <a:gd name="connsiteX5-3433" fmla="*/ 838333 w 3523460"/>
                <a:gd name="connsiteY5-3434" fmla="*/ 2035571 h 6103601"/>
                <a:gd name="connsiteX6-3435" fmla="*/ 711112 w 3523460"/>
                <a:gd name="connsiteY6-3436" fmla="*/ 214722 h 6103601"/>
                <a:gd name="connsiteX7-3437" fmla="*/ 1235897 w 3523460"/>
                <a:gd name="connsiteY7-3438" fmla="*/ 1868593 h 6103601"/>
                <a:gd name="connsiteX8-3439" fmla="*/ 1315411 w 3523460"/>
                <a:gd name="connsiteY8-3440" fmla="*/ 1852690 h 6103601"/>
                <a:gd name="connsiteX9-3441" fmla="*/ 1458534 w 3523460"/>
                <a:gd name="connsiteY9-3442" fmla="*/ 37 h 6103601"/>
                <a:gd name="connsiteX10-3443" fmla="*/ 1728878 w 3523460"/>
                <a:gd name="connsiteY10-3444" fmla="*/ 1828836 h 6103601"/>
                <a:gd name="connsiteX11-3445" fmla="*/ 1816344 w 3523460"/>
                <a:gd name="connsiteY11-3446" fmla="*/ 1868594 h 6103601"/>
                <a:gd name="connsiteX12-3447" fmla="*/ 2492205 w 3523460"/>
                <a:gd name="connsiteY12-3448" fmla="*/ 333992 h 6103601"/>
                <a:gd name="connsiteX13-3449" fmla="*/ 2221860 w 3523460"/>
                <a:gd name="connsiteY13-3450" fmla="*/ 2011718 h 6103601"/>
                <a:gd name="connsiteX14-3451" fmla="*/ 2325227 w 3523460"/>
                <a:gd name="connsiteY14-3452" fmla="*/ 2711432 h 6103601"/>
                <a:gd name="connsiteX15-3453" fmla="*/ 2762549 w 3523460"/>
                <a:gd name="connsiteY15-3454" fmla="*/ 2266158 h 6103601"/>
                <a:gd name="connsiteX16-3455" fmla="*/ 3509971 w 3523460"/>
                <a:gd name="connsiteY16-3456" fmla="*/ 2162792 h 6103601"/>
                <a:gd name="connsiteX17-3457" fmla="*/ 2778451 w 3523460"/>
                <a:gd name="connsiteY17-3458" fmla="*/ 2942019 h 6103601"/>
                <a:gd name="connsiteX18-3459" fmla="*/ 2118493 w 3523460"/>
                <a:gd name="connsiteY18-3460" fmla="*/ 4007494 h 6103601"/>
                <a:gd name="connsiteX19-3461" fmla="*/ 2357064 w 3523460"/>
                <a:gd name="connsiteY19-3462" fmla="*/ 6059037 h 6103601"/>
                <a:gd name="connsiteX20-3463" fmla="*/ 948467 w 3523460"/>
                <a:gd name="connsiteY20-3464" fmla="*/ 6103601 h 61036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6103601">
                  <a:moveTo>
                    <a:pt x="948467" y="6103601"/>
                  </a:moveTo>
                  <a:cubicBezTo>
                    <a:pt x="873324" y="5891568"/>
                    <a:pt x="1019530" y="4410362"/>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319958" y="5817847"/>
                    <a:pt x="2357064" y="6059037"/>
                  </a:cubicBezTo>
                  <a:lnTo>
                    <a:pt x="948467" y="610360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6" name="Freeform 6"/>
            <p:cNvSpPr/>
            <p:nvPr/>
          </p:nvSpPr>
          <p:spPr>
            <a:xfrm>
              <a:off x="2635903" y="4429817"/>
              <a:ext cx="1578802" cy="2167742"/>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29256 w 3523460"/>
                <a:gd name="connsiteY0-3340" fmla="*/ 4777995 h 4777995"/>
                <a:gd name="connsiteX1-3341" fmla="*/ 870139 w 3523460"/>
                <a:gd name="connsiteY1-3342" fmla="*/ 4094960 h 4777995"/>
                <a:gd name="connsiteX2-3343" fmla="*/ 432816 w 3523460"/>
                <a:gd name="connsiteY2-3344" fmla="*/ 2274110 h 4777995"/>
                <a:gd name="connsiteX3-3345" fmla="*/ 75008 w 3523460"/>
                <a:gd name="connsiteY3-3346" fmla="*/ 970096 h 4777995"/>
                <a:gd name="connsiteX4-3347" fmla="*/ 750867 w 3523460"/>
                <a:gd name="connsiteY4-3348" fmla="*/ 2107132 h 4777995"/>
                <a:gd name="connsiteX5-3349" fmla="*/ 838333 w 3523460"/>
                <a:gd name="connsiteY5-3350" fmla="*/ 2035571 h 4777995"/>
                <a:gd name="connsiteX6-3351" fmla="*/ 711112 w 3523460"/>
                <a:gd name="connsiteY6-3352" fmla="*/ 214722 h 4777995"/>
                <a:gd name="connsiteX7-3353" fmla="*/ 1235897 w 3523460"/>
                <a:gd name="connsiteY7-3354" fmla="*/ 1868593 h 4777995"/>
                <a:gd name="connsiteX8-3355" fmla="*/ 1315411 w 3523460"/>
                <a:gd name="connsiteY8-3356" fmla="*/ 1852690 h 4777995"/>
                <a:gd name="connsiteX9-3357" fmla="*/ 1458534 w 3523460"/>
                <a:gd name="connsiteY9-3358" fmla="*/ 37 h 4777995"/>
                <a:gd name="connsiteX10-3359" fmla="*/ 1728878 w 3523460"/>
                <a:gd name="connsiteY10-3360" fmla="*/ 1828836 h 4777995"/>
                <a:gd name="connsiteX11-3361" fmla="*/ 1816344 w 3523460"/>
                <a:gd name="connsiteY11-3362" fmla="*/ 1868594 h 4777995"/>
                <a:gd name="connsiteX12-3363" fmla="*/ 2492205 w 3523460"/>
                <a:gd name="connsiteY12-3364" fmla="*/ 333992 h 4777995"/>
                <a:gd name="connsiteX13-3365" fmla="*/ 2221860 w 3523460"/>
                <a:gd name="connsiteY13-3366" fmla="*/ 2011718 h 4777995"/>
                <a:gd name="connsiteX14-3367" fmla="*/ 2325227 w 3523460"/>
                <a:gd name="connsiteY14-3368" fmla="*/ 2711432 h 4777995"/>
                <a:gd name="connsiteX15-3369" fmla="*/ 2762549 w 3523460"/>
                <a:gd name="connsiteY15-3370" fmla="*/ 2266158 h 4777995"/>
                <a:gd name="connsiteX16-3371" fmla="*/ 3509971 w 3523460"/>
                <a:gd name="connsiteY16-3372" fmla="*/ 2162792 h 4777995"/>
                <a:gd name="connsiteX17-3373" fmla="*/ 2778451 w 3523460"/>
                <a:gd name="connsiteY17-3374" fmla="*/ 2942019 h 4777995"/>
                <a:gd name="connsiteX18-3375" fmla="*/ 2118493 w 3523460"/>
                <a:gd name="connsiteY18-3376" fmla="*/ 4007494 h 4777995"/>
                <a:gd name="connsiteX19-3377" fmla="*/ 2126522 w 3523460"/>
                <a:gd name="connsiteY19-3378" fmla="*/ 4522103 h 4777995"/>
                <a:gd name="connsiteX20-3379" fmla="*/ 929256 w 3523460"/>
                <a:gd name="connsiteY20-3380" fmla="*/ 4777995 h 4777995"/>
                <a:gd name="connsiteX0-3381" fmla="*/ 929256 w 3523460"/>
                <a:gd name="connsiteY0-3382" fmla="*/ 4777995 h 4829491"/>
                <a:gd name="connsiteX1-3383" fmla="*/ 870139 w 3523460"/>
                <a:gd name="connsiteY1-3384" fmla="*/ 4094960 h 4829491"/>
                <a:gd name="connsiteX2-3385" fmla="*/ 432816 w 3523460"/>
                <a:gd name="connsiteY2-3386" fmla="*/ 2274110 h 4829491"/>
                <a:gd name="connsiteX3-3387" fmla="*/ 75008 w 3523460"/>
                <a:gd name="connsiteY3-3388" fmla="*/ 970096 h 4829491"/>
                <a:gd name="connsiteX4-3389" fmla="*/ 750867 w 3523460"/>
                <a:gd name="connsiteY4-3390" fmla="*/ 2107132 h 4829491"/>
                <a:gd name="connsiteX5-3391" fmla="*/ 838333 w 3523460"/>
                <a:gd name="connsiteY5-3392" fmla="*/ 2035571 h 4829491"/>
                <a:gd name="connsiteX6-3393" fmla="*/ 711112 w 3523460"/>
                <a:gd name="connsiteY6-3394" fmla="*/ 214722 h 4829491"/>
                <a:gd name="connsiteX7-3395" fmla="*/ 1235897 w 3523460"/>
                <a:gd name="connsiteY7-3396" fmla="*/ 1868593 h 4829491"/>
                <a:gd name="connsiteX8-3397" fmla="*/ 1315411 w 3523460"/>
                <a:gd name="connsiteY8-3398" fmla="*/ 1852690 h 4829491"/>
                <a:gd name="connsiteX9-3399" fmla="*/ 1458534 w 3523460"/>
                <a:gd name="connsiteY9-3400" fmla="*/ 37 h 4829491"/>
                <a:gd name="connsiteX10-3401" fmla="*/ 1728878 w 3523460"/>
                <a:gd name="connsiteY10-3402" fmla="*/ 1828836 h 4829491"/>
                <a:gd name="connsiteX11-3403" fmla="*/ 1816344 w 3523460"/>
                <a:gd name="connsiteY11-3404" fmla="*/ 1868594 h 4829491"/>
                <a:gd name="connsiteX12-3405" fmla="*/ 2492205 w 3523460"/>
                <a:gd name="connsiteY12-3406" fmla="*/ 333992 h 4829491"/>
                <a:gd name="connsiteX13-3407" fmla="*/ 2221860 w 3523460"/>
                <a:gd name="connsiteY13-3408" fmla="*/ 2011718 h 4829491"/>
                <a:gd name="connsiteX14-3409" fmla="*/ 2325227 w 3523460"/>
                <a:gd name="connsiteY14-3410" fmla="*/ 2711432 h 4829491"/>
                <a:gd name="connsiteX15-3411" fmla="*/ 2762549 w 3523460"/>
                <a:gd name="connsiteY15-3412" fmla="*/ 2266158 h 4829491"/>
                <a:gd name="connsiteX16-3413" fmla="*/ 3509971 w 3523460"/>
                <a:gd name="connsiteY16-3414" fmla="*/ 2162792 h 4829491"/>
                <a:gd name="connsiteX17-3415" fmla="*/ 2778451 w 3523460"/>
                <a:gd name="connsiteY17-3416" fmla="*/ 2942019 h 4829491"/>
                <a:gd name="connsiteX18-3417" fmla="*/ 2118493 w 3523460"/>
                <a:gd name="connsiteY18-3418" fmla="*/ 4007494 h 4829491"/>
                <a:gd name="connsiteX19-3419" fmla="*/ 2145734 w 3523460"/>
                <a:gd name="connsiteY19-3420" fmla="*/ 4829491 h 4829491"/>
                <a:gd name="connsiteX20-3421" fmla="*/ 929256 w 3523460"/>
                <a:gd name="connsiteY20-3422" fmla="*/ 4777995 h 4829491"/>
                <a:gd name="connsiteX0-3423" fmla="*/ 929256 w 3523460"/>
                <a:gd name="connsiteY0-3424" fmla="*/ 4854841 h 4854841"/>
                <a:gd name="connsiteX1-3425" fmla="*/ 870139 w 3523460"/>
                <a:gd name="connsiteY1-3426" fmla="*/ 4094960 h 4854841"/>
                <a:gd name="connsiteX2-3427" fmla="*/ 432816 w 3523460"/>
                <a:gd name="connsiteY2-3428" fmla="*/ 2274110 h 4854841"/>
                <a:gd name="connsiteX3-3429" fmla="*/ 75008 w 3523460"/>
                <a:gd name="connsiteY3-3430" fmla="*/ 970096 h 4854841"/>
                <a:gd name="connsiteX4-3431" fmla="*/ 750867 w 3523460"/>
                <a:gd name="connsiteY4-3432" fmla="*/ 2107132 h 4854841"/>
                <a:gd name="connsiteX5-3433" fmla="*/ 838333 w 3523460"/>
                <a:gd name="connsiteY5-3434" fmla="*/ 2035571 h 4854841"/>
                <a:gd name="connsiteX6-3435" fmla="*/ 711112 w 3523460"/>
                <a:gd name="connsiteY6-3436" fmla="*/ 214722 h 4854841"/>
                <a:gd name="connsiteX7-3437" fmla="*/ 1235897 w 3523460"/>
                <a:gd name="connsiteY7-3438" fmla="*/ 1868593 h 4854841"/>
                <a:gd name="connsiteX8-3439" fmla="*/ 1315411 w 3523460"/>
                <a:gd name="connsiteY8-3440" fmla="*/ 1852690 h 4854841"/>
                <a:gd name="connsiteX9-3441" fmla="*/ 1458534 w 3523460"/>
                <a:gd name="connsiteY9-3442" fmla="*/ 37 h 4854841"/>
                <a:gd name="connsiteX10-3443" fmla="*/ 1728878 w 3523460"/>
                <a:gd name="connsiteY10-3444" fmla="*/ 1828836 h 4854841"/>
                <a:gd name="connsiteX11-3445" fmla="*/ 1816344 w 3523460"/>
                <a:gd name="connsiteY11-3446" fmla="*/ 1868594 h 4854841"/>
                <a:gd name="connsiteX12-3447" fmla="*/ 2492205 w 3523460"/>
                <a:gd name="connsiteY12-3448" fmla="*/ 333992 h 4854841"/>
                <a:gd name="connsiteX13-3449" fmla="*/ 2221860 w 3523460"/>
                <a:gd name="connsiteY13-3450" fmla="*/ 2011718 h 4854841"/>
                <a:gd name="connsiteX14-3451" fmla="*/ 2325227 w 3523460"/>
                <a:gd name="connsiteY14-3452" fmla="*/ 2711432 h 4854841"/>
                <a:gd name="connsiteX15-3453" fmla="*/ 2762549 w 3523460"/>
                <a:gd name="connsiteY15-3454" fmla="*/ 2266158 h 4854841"/>
                <a:gd name="connsiteX16-3455" fmla="*/ 3509971 w 3523460"/>
                <a:gd name="connsiteY16-3456" fmla="*/ 2162792 h 4854841"/>
                <a:gd name="connsiteX17-3457" fmla="*/ 2778451 w 3523460"/>
                <a:gd name="connsiteY17-3458" fmla="*/ 2942019 h 4854841"/>
                <a:gd name="connsiteX18-3459" fmla="*/ 2118493 w 3523460"/>
                <a:gd name="connsiteY18-3460" fmla="*/ 4007494 h 4854841"/>
                <a:gd name="connsiteX19-3461" fmla="*/ 2145734 w 3523460"/>
                <a:gd name="connsiteY19-3462" fmla="*/ 4829491 h 4854841"/>
                <a:gd name="connsiteX20-3463" fmla="*/ 929256 w 3523460"/>
                <a:gd name="connsiteY20-3464" fmla="*/ 4854841 h 4854841"/>
                <a:gd name="connsiteX0-3465" fmla="*/ 929256 w 3523460"/>
                <a:gd name="connsiteY0-3466" fmla="*/ 4854841 h 4854841"/>
                <a:gd name="connsiteX1-3467" fmla="*/ 870139 w 3523460"/>
                <a:gd name="connsiteY1-3468" fmla="*/ 4094960 h 4854841"/>
                <a:gd name="connsiteX2-3469" fmla="*/ 432816 w 3523460"/>
                <a:gd name="connsiteY2-3470" fmla="*/ 2274110 h 4854841"/>
                <a:gd name="connsiteX3-3471" fmla="*/ 75008 w 3523460"/>
                <a:gd name="connsiteY3-3472" fmla="*/ 970096 h 4854841"/>
                <a:gd name="connsiteX4-3473" fmla="*/ 750867 w 3523460"/>
                <a:gd name="connsiteY4-3474" fmla="*/ 2107132 h 4854841"/>
                <a:gd name="connsiteX5-3475" fmla="*/ 838333 w 3523460"/>
                <a:gd name="connsiteY5-3476" fmla="*/ 2035571 h 4854841"/>
                <a:gd name="connsiteX6-3477" fmla="*/ 711112 w 3523460"/>
                <a:gd name="connsiteY6-3478" fmla="*/ 214722 h 4854841"/>
                <a:gd name="connsiteX7-3479" fmla="*/ 1235897 w 3523460"/>
                <a:gd name="connsiteY7-3480" fmla="*/ 1868593 h 4854841"/>
                <a:gd name="connsiteX8-3481" fmla="*/ 1315411 w 3523460"/>
                <a:gd name="connsiteY8-3482" fmla="*/ 1852690 h 4854841"/>
                <a:gd name="connsiteX9-3483" fmla="*/ 1458534 w 3523460"/>
                <a:gd name="connsiteY9-3484" fmla="*/ 37 h 4854841"/>
                <a:gd name="connsiteX10-3485" fmla="*/ 1728878 w 3523460"/>
                <a:gd name="connsiteY10-3486" fmla="*/ 1828836 h 4854841"/>
                <a:gd name="connsiteX11-3487" fmla="*/ 1816344 w 3523460"/>
                <a:gd name="connsiteY11-3488" fmla="*/ 1868594 h 4854841"/>
                <a:gd name="connsiteX12-3489" fmla="*/ 2492205 w 3523460"/>
                <a:gd name="connsiteY12-3490" fmla="*/ 333992 h 4854841"/>
                <a:gd name="connsiteX13-3491" fmla="*/ 2221860 w 3523460"/>
                <a:gd name="connsiteY13-3492" fmla="*/ 2011718 h 4854841"/>
                <a:gd name="connsiteX14-3493" fmla="*/ 2325227 w 3523460"/>
                <a:gd name="connsiteY14-3494" fmla="*/ 2711432 h 4854841"/>
                <a:gd name="connsiteX15-3495" fmla="*/ 2762549 w 3523460"/>
                <a:gd name="connsiteY15-3496" fmla="*/ 2266158 h 4854841"/>
                <a:gd name="connsiteX16-3497" fmla="*/ 3509971 w 3523460"/>
                <a:gd name="connsiteY16-3498" fmla="*/ 2162792 h 4854841"/>
                <a:gd name="connsiteX17-3499" fmla="*/ 2778451 w 3523460"/>
                <a:gd name="connsiteY17-3500" fmla="*/ 2942019 h 4854841"/>
                <a:gd name="connsiteX18-3501" fmla="*/ 2118493 w 3523460"/>
                <a:gd name="connsiteY18-3502" fmla="*/ 4007494 h 4854841"/>
                <a:gd name="connsiteX19-3503" fmla="*/ 2145735 w 3523460"/>
                <a:gd name="connsiteY19-3504" fmla="*/ 4837820 h 4854841"/>
                <a:gd name="connsiteX20-3505" fmla="*/ 929256 w 3523460"/>
                <a:gd name="connsiteY20-3506" fmla="*/ 4854841 h 4854841"/>
                <a:gd name="connsiteX0-3507" fmla="*/ 929257 w 3523460"/>
                <a:gd name="connsiteY0-3508" fmla="*/ 4829855 h 4837820"/>
                <a:gd name="connsiteX1-3509" fmla="*/ 870139 w 3523460"/>
                <a:gd name="connsiteY1-3510" fmla="*/ 4094960 h 4837820"/>
                <a:gd name="connsiteX2-3511" fmla="*/ 432816 w 3523460"/>
                <a:gd name="connsiteY2-3512" fmla="*/ 2274110 h 4837820"/>
                <a:gd name="connsiteX3-3513" fmla="*/ 75008 w 3523460"/>
                <a:gd name="connsiteY3-3514" fmla="*/ 970096 h 4837820"/>
                <a:gd name="connsiteX4-3515" fmla="*/ 750867 w 3523460"/>
                <a:gd name="connsiteY4-3516" fmla="*/ 2107132 h 4837820"/>
                <a:gd name="connsiteX5-3517" fmla="*/ 838333 w 3523460"/>
                <a:gd name="connsiteY5-3518" fmla="*/ 2035571 h 4837820"/>
                <a:gd name="connsiteX6-3519" fmla="*/ 711112 w 3523460"/>
                <a:gd name="connsiteY6-3520" fmla="*/ 214722 h 4837820"/>
                <a:gd name="connsiteX7-3521" fmla="*/ 1235897 w 3523460"/>
                <a:gd name="connsiteY7-3522" fmla="*/ 1868593 h 4837820"/>
                <a:gd name="connsiteX8-3523" fmla="*/ 1315411 w 3523460"/>
                <a:gd name="connsiteY8-3524" fmla="*/ 1852690 h 4837820"/>
                <a:gd name="connsiteX9-3525" fmla="*/ 1458534 w 3523460"/>
                <a:gd name="connsiteY9-3526" fmla="*/ 37 h 4837820"/>
                <a:gd name="connsiteX10-3527" fmla="*/ 1728878 w 3523460"/>
                <a:gd name="connsiteY10-3528" fmla="*/ 1828836 h 4837820"/>
                <a:gd name="connsiteX11-3529" fmla="*/ 1816344 w 3523460"/>
                <a:gd name="connsiteY11-3530" fmla="*/ 1868594 h 4837820"/>
                <a:gd name="connsiteX12-3531" fmla="*/ 2492205 w 3523460"/>
                <a:gd name="connsiteY12-3532" fmla="*/ 333992 h 4837820"/>
                <a:gd name="connsiteX13-3533" fmla="*/ 2221860 w 3523460"/>
                <a:gd name="connsiteY13-3534" fmla="*/ 2011718 h 4837820"/>
                <a:gd name="connsiteX14-3535" fmla="*/ 2325227 w 3523460"/>
                <a:gd name="connsiteY14-3536" fmla="*/ 2711432 h 4837820"/>
                <a:gd name="connsiteX15-3537" fmla="*/ 2762549 w 3523460"/>
                <a:gd name="connsiteY15-3538" fmla="*/ 2266158 h 4837820"/>
                <a:gd name="connsiteX16-3539" fmla="*/ 3509971 w 3523460"/>
                <a:gd name="connsiteY16-3540" fmla="*/ 2162792 h 4837820"/>
                <a:gd name="connsiteX17-3541" fmla="*/ 2778451 w 3523460"/>
                <a:gd name="connsiteY17-3542" fmla="*/ 2942019 h 4837820"/>
                <a:gd name="connsiteX18-3543" fmla="*/ 2118493 w 3523460"/>
                <a:gd name="connsiteY18-3544" fmla="*/ 4007494 h 4837820"/>
                <a:gd name="connsiteX19-3545" fmla="*/ 2145735 w 3523460"/>
                <a:gd name="connsiteY19-3546" fmla="*/ 4837820 h 4837820"/>
                <a:gd name="connsiteX20-3547" fmla="*/ 929257 w 3523460"/>
                <a:gd name="connsiteY20-3548" fmla="*/ 4829855 h 4837820"/>
                <a:gd name="connsiteX0-3549" fmla="*/ 929257 w 3523460"/>
                <a:gd name="connsiteY0-3550" fmla="*/ 4829855 h 4837820"/>
                <a:gd name="connsiteX1-3551" fmla="*/ 870139 w 3523460"/>
                <a:gd name="connsiteY1-3552" fmla="*/ 4094960 h 4837820"/>
                <a:gd name="connsiteX2-3553" fmla="*/ 432816 w 3523460"/>
                <a:gd name="connsiteY2-3554" fmla="*/ 2274110 h 4837820"/>
                <a:gd name="connsiteX3-3555" fmla="*/ 75008 w 3523460"/>
                <a:gd name="connsiteY3-3556" fmla="*/ 970096 h 4837820"/>
                <a:gd name="connsiteX4-3557" fmla="*/ 750867 w 3523460"/>
                <a:gd name="connsiteY4-3558" fmla="*/ 2107132 h 4837820"/>
                <a:gd name="connsiteX5-3559" fmla="*/ 838333 w 3523460"/>
                <a:gd name="connsiteY5-3560" fmla="*/ 2035571 h 4837820"/>
                <a:gd name="connsiteX6-3561" fmla="*/ 711112 w 3523460"/>
                <a:gd name="connsiteY6-3562" fmla="*/ 214722 h 4837820"/>
                <a:gd name="connsiteX7-3563" fmla="*/ 1235897 w 3523460"/>
                <a:gd name="connsiteY7-3564" fmla="*/ 1868593 h 4837820"/>
                <a:gd name="connsiteX8-3565" fmla="*/ 1315411 w 3523460"/>
                <a:gd name="connsiteY8-3566" fmla="*/ 1852690 h 4837820"/>
                <a:gd name="connsiteX9-3567" fmla="*/ 1458534 w 3523460"/>
                <a:gd name="connsiteY9-3568" fmla="*/ 37 h 4837820"/>
                <a:gd name="connsiteX10-3569" fmla="*/ 1728878 w 3523460"/>
                <a:gd name="connsiteY10-3570" fmla="*/ 1828836 h 4837820"/>
                <a:gd name="connsiteX11-3571" fmla="*/ 1816344 w 3523460"/>
                <a:gd name="connsiteY11-3572" fmla="*/ 1868594 h 4837820"/>
                <a:gd name="connsiteX12-3573" fmla="*/ 2492205 w 3523460"/>
                <a:gd name="connsiteY12-3574" fmla="*/ 333992 h 4837820"/>
                <a:gd name="connsiteX13-3575" fmla="*/ 2221860 w 3523460"/>
                <a:gd name="connsiteY13-3576" fmla="*/ 2011718 h 4837820"/>
                <a:gd name="connsiteX14-3577" fmla="*/ 2325227 w 3523460"/>
                <a:gd name="connsiteY14-3578" fmla="*/ 2711432 h 4837820"/>
                <a:gd name="connsiteX15-3579" fmla="*/ 2762549 w 3523460"/>
                <a:gd name="connsiteY15-3580" fmla="*/ 2266158 h 4837820"/>
                <a:gd name="connsiteX16-3581" fmla="*/ 3509971 w 3523460"/>
                <a:gd name="connsiteY16-3582" fmla="*/ 2162792 h 4837820"/>
                <a:gd name="connsiteX17-3583" fmla="*/ 2778451 w 3523460"/>
                <a:gd name="connsiteY17-3584" fmla="*/ 2942019 h 4837820"/>
                <a:gd name="connsiteX18-3585" fmla="*/ 2118493 w 3523460"/>
                <a:gd name="connsiteY18-3586" fmla="*/ 4007494 h 4837820"/>
                <a:gd name="connsiteX19-3587" fmla="*/ 2145735 w 3523460"/>
                <a:gd name="connsiteY19-3588" fmla="*/ 4837820 h 4837820"/>
                <a:gd name="connsiteX20-3589" fmla="*/ 929257 w 3523460"/>
                <a:gd name="connsiteY20-3590" fmla="*/ 4829855 h 4837820"/>
                <a:gd name="connsiteX0-3591" fmla="*/ 929257 w 3523460"/>
                <a:gd name="connsiteY0-3592" fmla="*/ 4829855 h 4837820"/>
                <a:gd name="connsiteX1-3593" fmla="*/ 870139 w 3523460"/>
                <a:gd name="connsiteY1-3594" fmla="*/ 4094960 h 4837820"/>
                <a:gd name="connsiteX2-3595" fmla="*/ 432816 w 3523460"/>
                <a:gd name="connsiteY2-3596" fmla="*/ 2274110 h 4837820"/>
                <a:gd name="connsiteX3-3597" fmla="*/ 75008 w 3523460"/>
                <a:gd name="connsiteY3-3598" fmla="*/ 970096 h 4837820"/>
                <a:gd name="connsiteX4-3599" fmla="*/ 750867 w 3523460"/>
                <a:gd name="connsiteY4-3600" fmla="*/ 2107132 h 4837820"/>
                <a:gd name="connsiteX5-3601" fmla="*/ 838333 w 3523460"/>
                <a:gd name="connsiteY5-3602" fmla="*/ 2035571 h 4837820"/>
                <a:gd name="connsiteX6-3603" fmla="*/ 711112 w 3523460"/>
                <a:gd name="connsiteY6-3604" fmla="*/ 214722 h 4837820"/>
                <a:gd name="connsiteX7-3605" fmla="*/ 1235897 w 3523460"/>
                <a:gd name="connsiteY7-3606" fmla="*/ 1868593 h 4837820"/>
                <a:gd name="connsiteX8-3607" fmla="*/ 1315411 w 3523460"/>
                <a:gd name="connsiteY8-3608" fmla="*/ 1852690 h 4837820"/>
                <a:gd name="connsiteX9-3609" fmla="*/ 1458534 w 3523460"/>
                <a:gd name="connsiteY9-3610" fmla="*/ 37 h 4837820"/>
                <a:gd name="connsiteX10-3611" fmla="*/ 1728878 w 3523460"/>
                <a:gd name="connsiteY10-3612" fmla="*/ 1828836 h 4837820"/>
                <a:gd name="connsiteX11-3613" fmla="*/ 1816344 w 3523460"/>
                <a:gd name="connsiteY11-3614" fmla="*/ 1868594 h 4837820"/>
                <a:gd name="connsiteX12-3615" fmla="*/ 2492205 w 3523460"/>
                <a:gd name="connsiteY12-3616" fmla="*/ 333992 h 4837820"/>
                <a:gd name="connsiteX13-3617" fmla="*/ 2221860 w 3523460"/>
                <a:gd name="connsiteY13-3618" fmla="*/ 2011718 h 4837820"/>
                <a:gd name="connsiteX14-3619" fmla="*/ 2325227 w 3523460"/>
                <a:gd name="connsiteY14-3620" fmla="*/ 2711432 h 4837820"/>
                <a:gd name="connsiteX15-3621" fmla="*/ 2762549 w 3523460"/>
                <a:gd name="connsiteY15-3622" fmla="*/ 2266158 h 4837820"/>
                <a:gd name="connsiteX16-3623" fmla="*/ 3509971 w 3523460"/>
                <a:gd name="connsiteY16-3624" fmla="*/ 2162792 h 4837820"/>
                <a:gd name="connsiteX17-3625" fmla="*/ 2778451 w 3523460"/>
                <a:gd name="connsiteY17-3626" fmla="*/ 2942019 h 4837820"/>
                <a:gd name="connsiteX18-3627" fmla="*/ 2118493 w 3523460"/>
                <a:gd name="connsiteY18-3628" fmla="*/ 4007494 h 4837820"/>
                <a:gd name="connsiteX19-3629" fmla="*/ 2145735 w 3523460"/>
                <a:gd name="connsiteY19-3630" fmla="*/ 4837820 h 4837820"/>
                <a:gd name="connsiteX20-3631" fmla="*/ 929257 w 3523460"/>
                <a:gd name="connsiteY20-3632" fmla="*/ 4829855 h 4837820"/>
                <a:gd name="connsiteX0-3633" fmla="*/ 929257 w 3523460"/>
                <a:gd name="connsiteY0-3634" fmla="*/ 4829855 h 4837820"/>
                <a:gd name="connsiteX1-3635" fmla="*/ 870139 w 3523460"/>
                <a:gd name="connsiteY1-3636" fmla="*/ 4094960 h 4837820"/>
                <a:gd name="connsiteX2-3637" fmla="*/ 432816 w 3523460"/>
                <a:gd name="connsiteY2-3638" fmla="*/ 2274110 h 4837820"/>
                <a:gd name="connsiteX3-3639" fmla="*/ 75008 w 3523460"/>
                <a:gd name="connsiteY3-3640" fmla="*/ 970096 h 4837820"/>
                <a:gd name="connsiteX4-3641" fmla="*/ 750867 w 3523460"/>
                <a:gd name="connsiteY4-3642" fmla="*/ 2107132 h 4837820"/>
                <a:gd name="connsiteX5-3643" fmla="*/ 838333 w 3523460"/>
                <a:gd name="connsiteY5-3644" fmla="*/ 2035571 h 4837820"/>
                <a:gd name="connsiteX6-3645" fmla="*/ 711112 w 3523460"/>
                <a:gd name="connsiteY6-3646" fmla="*/ 214722 h 4837820"/>
                <a:gd name="connsiteX7-3647" fmla="*/ 1235897 w 3523460"/>
                <a:gd name="connsiteY7-3648" fmla="*/ 1868593 h 4837820"/>
                <a:gd name="connsiteX8-3649" fmla="*/ 1315411 w 3523460"/>
                <a:gd name="connsiteY8-3650" fmla="*/ 1852690 h 4837820"/>
                <a:gd name="connsiteX9-3651" fmla="*/ 1458534 w 3523460"/>
                <a:gd name="connsiteY9-3652" fmla="*/ 37 h 4837820"/>
                <a:gd name="connsiteX10-3653" fmla="*/ 1728878 w 3523460"/>
                <a:gd name="connsiteY10-3654" fmla="*/ 1828836 h 4837820"/>
                <a:gd name="connsiteX11-3655" fmla="*/ 1816344 w 3523460"/>
                <a:gd name="connsiteY11-3656" fmla="*/ 1868594 h 4837820"/>
                <a:gd name="connsiteX12-3657" fmla="*/ 2492205 w 3523460"/>
                <a:gd name="connsiteY12-3658" fmla="*/ 333992 h 4837820"/>
                <a:gd name="connsiteX13-3659" fmla="*/ 2221860 w 3523460"/>
                <a:gd name="connsiteY13-3660" fmla="*/ 2011718 h 4837820"/>
                <a:gd name="connsiteX14-3661" fmla="*/ 2325227 w 3523460"/>
                <a:gd name="connsiteY14-3662" fmla="*/ 2711432 h 4837820"/>
                <a:gd name="connsiteX15-3663" fmla="*/ 2762549 w 3523460"/>
                <a:gd name="connsiteY15-3664" fmla="*/ 2266158 h 4837820"/>
                <a:gd name="connsiteX16-3665" fmla="*/ 3509971 w 3523460"/>
                <a:gd name="connsiteY16-3666" fmla="*/ 2162792 h 4837820"/>
                <a:gd name="connsiteX17-3667" fmla="*/ 2778451 w 3523460"/>
                <a:gd name="connsiteY17-3668" fmla="*/ 2942019 h 4837820"/>
                <a:gd name="connsiteX18-3669" fmla="*/ 2118493 w 3523460"/>
                <a:gd name="connsiteY18-3670" fmla="*/ 4007494 h 4837820"/>
                <a:gd name="connsiteX19-3671" fmla="*/ 2145735 w 3523460"/>
                <a:gd name="connsiteY19-3672" fmla="*/ 4837820 h 4837820"/>
                <a:gd name="connsiteX20-3673" fmla="*/ 929257 w 3523460"/>
                <a:gd name="connsiteY20-3674" fmla="*/ 4829855 h 4837820"/>
                <a:gd name="connsiteX0-3675" fmla="*/ 929257 w 3523460"/>
                <a:gd name="connsiteY0-3676" fmla="*/ 4829855 h 4837820"/>
                <a:gd name="connsiteX1-3677" fmla="*/ 870139 w 3523460"/>
                <a:gd name="connsiteY1-3678" fmla="*/ 4094960 h 4837820"/>
                <a:gd name="connsiteX2-3679" fmla="*/ 432816 w 3523460"/>
                <a:gd name="connsiteY2-3680" fmla="*/ 2274110 h 4837820"/>
                <a:gd name="connsiteX3-3681" fmla="*/ 75008 w 3523460"/>
                <a:gd name="connsiteY3-3682" fmla="*/ 970096 h 4837820"/>
                <a:gd name="connsiteX4-3683" fmla="*/ 750867 w 3523460"/>
                <a:gd name="connsiteY4-3684" fmla="*/ 2107132 h 4837820"/>
                <a:gd name="connsiteX5-3685" fmla="*/ 838333 w 3523460"/>
                <a:gd name="connsiteY5-3686" fmla="*/ 2035571 h 4837820"/>
                <a:gd name="connsiteX6-3687" fmla="*/ 711112 w 3523460"/>
                <a:gd name="connsiteY6-3688" fmla="*/ 214722 h 4837820"/>
                <a:gd name="connsiteX7-3689" fmla="*/ 1235897 w 3523460"/>
                <a:gd name="connsiteY7-3690" fmla="*/ 1868593 h 4837820"/>
                <a:gd name="connsiteX8-3691" fmla="*/ 1315411 w 3523460"/>
                <a:gd name="connsiteY8-3692" fmla="*/ 1852690 h 4837820"/>
                <a:gd name="connsiteX9-3693" fmla="*/ 1458534 w 3523460"/>
                <a:gd name="connsiteY9-3694" fmla="*/ 37 h 4837820"/>
                <a:gd name="connsiteX10-3695" fmla="*/ 1728878 w 3523460"/>
                <a:gd name="connsiteY10-3696" fmla="*/ 1828836 h 4837820"/>
                <a:gd name="connsiteX11-3697" fmla="*/ 1816344 w 3523460"/>
                <a:gd name="connsiteY11-3698" fmla="*/ 1868594 h 4837820"/>
                <a:gd name="connsiteX12-3699" fmla="*/ 2492205 w 3523460"/>
                <a:gd name="connsiteY12-3700" fmla="*/ 333992 h 4837820"/>
                <a:gd name="connsiteX13-3701" fmla="*/ 2221860 w 3523460"/>
                <a:gd name="connsiteY13-3702" fmla="*/ 2011718 h 4837820"/>
                <a:gd name="connsiteX14-3703" fmla="*/ 2325227 w 3523460"/>
                <a:gd name="connsiteY14-3704" fmla="*/ 2711432 h 4837820"/>
                <a:gd name="connsiteX15-3705" fmla="*/ 2762549 w 3523460"/>
                <a:gd name="connsiteY15-3706" fmla="*/ 2266158 h 4837820"/>
                <a:gd name="connsiteX16-3707" fmla="*/ 3509971 w 3523460"/>
                <a:gd name="connsiteY16-3708" fmla="*/ 2162792 h 4837820"/>
                <a:gd name="connsiteX17-3709" fmla="*/ 2778451 w 3523460"/>
                <a:gd name="connsiteY17-3710" fmla="*/ 2942019 h 4837820"/>
                <a:gd name="connsiteX18-3711" fmla="*/ 2118493 w 3523460"/>
                <a:gd name="connsiteY18-3712" fmla="*/ 4007494 h 4837820"/>
                <a:gd name="connsiteX19-3713" fmla="*/ 2145735 w 3523460"/>
                <a:gd name="connsiteY19-3714" fmla="*/ 4837820 h 4837820"/>
                <a:gd name="connsiteX20-3715" fmla="*/ 929257 w 3523460"/>
                <a:gd name="connsiteY20-3716" fmla="*/ 4829855 h 4837820"/>
                <a:gd name="connsiteX0-3717" fmla="*/ 929257 w 3523460"/>
                <a:gd name="connsiteY0-3718" fmla="*/ 4829855 h 4837820"/>
                <a:gd name="connsiteX1-3719" fmla="*/ 870139 w 3523460"/>
                <a:gd name="connsiteY1-3720" fmla="*/ 4094960 h 4837820"/>
                <a:gd name="connsiteX2-3721" fmla="*/ 432816 w 3523460"/>
                <a:gd name="connsiteY2-3722" fmla="*/ 2274110 h 4837820"/>
                <a:gd name="connsiteX3-3723" fmla="*/ 75008 w 3523460"/>
                <a:gd name="connsiteY3-3724" fmla="*/ 970096 h 4837820"/>
                <a:gd name="connsiteX4-3725" fmla="*/ 750867 w 3523460"/>
                <a:gd name="connsiteY4-3726" fmla="*/ 2107132 h 4837820"/>
                <a:gd name="connsiteX5-3727" fmla="*/ 838333 w 3523460"/>
                <a:gd name="connsiteY5-3728" fmla="*/ 2035571 h 4837820"/>
                <a:gd name="connsiteX6-3729" fmla="*/ 711112 w 3523460"/>
                <a:gd name="connsiteY6-3730" fmla="*/ 214722 h 4837820"/>
                <a:gd name="connsiteX7-3731" fmla="*/ 1235897 w 3523460"/>
                <a:gd name="connsiteY7-3732" fmla="*/ 1868593 h 4837820"/>
                <a:gd name="connsiteX8-3733" fmla="*/ 1315411 w 3523460"/>
                <a:gd name="connsiteY8-3734" fmla="*/ 1852690 h 4837820"/>
                <a:gd name="connsiteX9-3735" fmla="*/ 1458534 w 3523460"/>
                <a:gd name="connsiteY9-3736" fmla="*/ 37 h 4837820"/>
                <a:gd name="connsiteX10-3737" fmla="*/ 1728878 w 3523460"/>
                <a:gd name="connsiteY10-3738" fmla="*/ 1828836 h 4837820"/>
                <a:gd name="connsiteX11-3739" fmla="*/ 1816344 w 3523460"/>
                <a:gd name="connsiteY11-3740" fmla="*/ 1868594 h 4837820"/>
                <a:gd name="connsiteX12-3741" fmla="*/ 2492205 w 3523460"/>
                <a:gd name="connsiteY12-3742" fmla="*/ 333992 h 4837820"/>
                <a:gd name="connsiteX13-3743" fmla="*/ 2221860 w 3523460"/>
                <a:gd name="connsiteY13-3744" fmla="*/ 2011718 h 4837820"/>
                <a:gd name="connsiteX14-3745" fmla="*/ 2325227 w 3523460"/>
                <a:gd name="connsiteY14-3746" fmla="*/ 2711432 h 4837820"/>
                <a:gd name="connsiteX15-3747" fmla="*/ 2762549 w 3523460"/>
                <a:gd name="connsiteY15-3748" fmla="*/ 2266158 h 4837820"/>
                <a:gd name="connsiteX16-3749" fmla="*/ 3509971 w 3523460"/>
                <a:gd name="connsiteY16-3750" fmla="*/ 2162792 h 4837820"/>
                <a:gd name="connsiteX17-3751" fmla="*/ 2778451 w 3523460"/>
                <a:gd name="connsiteY17-3752" fmla="*/ 2942019 h 4837820"/>
                <a:gd name="connsiteX18-3753" fmla="*/ 2118493 w 3523460"/>
                <a:gd name="connsiteY18-3754" fmla="*/ 4007494 h 4837820"/>
                <a:gd name="connsiteX19-3755" fmla="*/ 2145735 w 3523460"/>
                <a:gd name="connsiteY19-3756" fmla="*/ 4837820 h 4837820"/>
                <a:gd name="connsiteX20-3757" fmla="*/ 929257 w 3523460"/>
                <a:gd name="connsiteY20-3758" fmla="*/ 4829855 h 4837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4837820">
                  <a:moveTo>
                    <a:pt x="929257" y="4829855"/>
                  </a:moveTo>
                  <a:cubicBezTo>
                    <a:pt x="937409" y="4667798"/>
                    <a:pt x="977884" y="4352057"/>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097672" y="4371359"/>
                    <a:pt x="2108629" y="4596630"/>
                    <a:pt x="2145735" y="4837820"/>
                  </a:cubicBezTo>
                  <a:lnTo>
                    <a:pt x="929257" y="4829855"/>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Freeform 7"/>
            <p:cNvSpPr/>
            <p:nvPr/>
          </p:nvSpPr>
          <p:spPr>
            <a:xfrm flipH="1">
              <a:off x="1753574" y="4584405"/>
              <a:ext cx="1578802" cy="201881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948466 w 3523460"/>
                <a:gd name="connsiteY0-3172" fmla="*/ 4470606 h 5980637"/>
                <a:gd name="connsiteX1-3173" fmla="*/ 870139 w 3523460"/>
                <a:gd name="connsiteY1-3174" fmla="*/ 4094960 h 5980637"/>
                <a:gd name="connsiteX2-3175" fmla="*/ 432816 w 3523460"/>
                <a:gd name="connsiteY2-3176" fmla="*/ 2274110 h 5980637"/>
                <a:gd name="connsiteX3-3177" fmla="*/ 75008 w 3523460"/>
                <a:gd name="connsiteY3-3178" fmla="*/ 970096 h 5980637"/>
                <a:gd name="connsiteX4-3179" fmla="*/ 750867 w 3523460"/>
                <a:gd name="connsiteY4-3180" fmla="*/ 2107132 h 5980637"/>
                <a:gd name="connsiteX5-3181" fmla="*/ 838333 w 3523460"/>
                <a:gd name="connsiteY5-3182" fmla="*/ 2035571 h 5980637"/>
                <a:gd name="connsiteX6-3183" fmla="*/ 711112 w 3523460"/>
                <a:gd name="connsiteY6-3184" fmla="*/ 214722 h 5980637"/>
                <a:gd name="connsiteX7-3185" fmla="*/ 1235897 w 3523460"/>
                <a:gd name="connsiteY7-3186" fmla="*/ 1868593 h 5980637"/>
                <a:gd name="connsiteX8-3187" fmla="*/ 1315411 w 3523460"/>
                <a:gd name="connsiteY8-3188" fmla="*/ 1852690 h 5980637"/>
                <a:gd name="connsiteX9-3189" fmla="*/ 1458534 w 3523460"/>
                <a:gd name="connsiteY9-3190" fmla="*/ 37 h 5980637"/>
                <a:gd name="connsiteX10-3191" fmla="*/ 1728878 w 3523460"/>
                <a:gd name="connsiteY10-3192" fmla="*/ 1828836 h 5980637"/>
                <a:gd name="connsiteX11-3193" fmla="*/ 1816344 w 3523460"/>
                <a:gd name="connsiteY11-3194" fmla="*/ 1868594 h 5980637"/>
                <a:gd name="connsiteX12-3195" fmla="*/ 2492205 w 3523460"/>
                <a:gd name="connsiteY12-3196" fmla="*/ 333992 h 5980637"/>
                <a:gd name="connsiteX13-3197" fmla="*/ 2221860 w 3523460"/>
                <a:gd name="connsiteY13-3198" fmla="*/ 2011718 h 5980637"/>
                <a:gd name="connsiteX14-3199" fmla="*/ 2325227 w 3523460"/>
                <a:gd name="connsiteY14-3200" fmla="*/ 2711432 h 5980637"/>
                <a:gd name="connsiteX15-3201" fmla="*/ 2762549 w 3523460"/>
                <a:gd name="connsiteY15-3202" fmla="*/ 2266158 h 5980637"/>
                <a:gd name="connsiteX16-3203" fmla="*/ 3509971 w 3523460"/>
                <a:gd name="connsiteY16-3204" fmla="*/ 2162792 h 5980637"/>
                <a:gd name="connsiteX17-3205" fmla="*/ 2778451 w 3523460"/>
                <a:gd name="connsiteY17-3206" fmla="*/ 2942019 h 5980637"/>
                <a:gd name="connsiteX18-3207" fmla="*/ 2118493 w 3523460"/>
                <a:gd name="connsiteY18-3208" fmla="*/ 4007494 h 5980637"/>
                <a:gd name="connsiteX19-3209" fmla="*/ 2303315 w 3523460"/>
                <a:gd name="connsiteY19-3210" fmla="*/ 5980637 h 5980637"/>
                <a:gd name="connsiteX20-3211" fmla="*/ 948466 w 3523460"/>
                <a:gd name="connsiteY20-3212" fmla="*/ 4470606 h 5980637"/>
                <a:gd name="connsiteX0-3213" fmla="*/ 948466 w 3523460"/>
                <a:gd name="connsiteY0-3214" fmla="*/ 4470606 h 4522103"/>
                <a:gd name="connsiteX1-3215" fmla="*/ 870139 w 3523460"/>
                <a:gd name="connsiteY1-3216" fmla="*/ 4094960 h 4522103"/>
                <a:gd name="connsiteX2-3217" fmla="*/ 432816 w 3523460"/>
                <a:gd name="connsiteY2-3218" fmla="*/ 2274110 h 4522103"/>
                <a:gd name="connsiteX3-3219" fmla="*/ 75008 w 3523460"/>
                <a:gd name="connsiteY3-3220" fmla="*/ 970096 h 4522103"/>
                <a:gd name="connsiteX4-3221" fmla="*/ 750867 w 3523460"/>
                <a:gd name="connsiteY4-3222" fmla="*/ 2107132 h 4522103"/>
                <a:gd name="connsiteX5-3223" fmla="*/ 838333 w 3523460"/>
                <a:gd name="connsiteY5-3224" fmla="*/ 2035571 h 4522103"/>
                <a:gd name="connsiteX6-3225" fmla="*/ 711112 w 3523460"/>
                <a:gd name="connsiteY6-3226" fmla="*/ 214722 h 4522103"/>
                <a:gd name="connsiteX7-3227" fmla="*/ 1235897 w 3523460"/>
                <a:gd name="connsiteY7-3228" fmla="*/ 1868593 h 4522103"/>
                <a:gd name="connsiteX8-3229" fmla="*/ 1315411 w 3523460"/>
                <a:gd name="connsiteY8-3230" fmla="*/ 1852690 h 4522103"/>
                <a:gd name="connsiteX9-3231" fmla="*/ 1458534 w 3523460"/>
                <a:gd name="connsiteY9-3232" fmla="*/ 37 h 4522103"/>
                <a:gd name="connsiteX10-3233" fmla="*/ 1728878 w 3523460"/>
                <a:gd name="connsiteY10-3234" fmla="*/ 1828836 h 4522103"/>
                <a:gd name="connsiteX11-3235" fmla="*/ 1816344 w 3523460"/>
                <a:gd name="connsiteY11-3236" fmla="*/ 1868594 h 4522103"/>
                <a:gd name="connsiteX12-3237" fmla="*/ 2492205 w 3523460"/>
                <a:gd name="connsiteY12-3238" fmla="*/ 333992 h 4522103"/>
                <a:gd name="connsiteX13-3239" fmla="*/ 2221860 w 3523460"/>
                <a:gd name="connsiteY13-3240" fmla="*/ 2011718 h 4522103"/>
                <a:gd name="connsiteX14-3241" fmla="*/ 2325227 w 3523460"/>
                <a:gd name="connsiteY14-3242" fmla="*/ 2711432 h 4522103"/>
                <a:gd name="connsiteX15-3243" fmla="*/ 2762549 w 3523460"/>
                <a:gd name="connsiteY15-3244" fmla="*/ 2266158 h 4522103"/>
                <a:gd name="connsiteX16-3245" fmla="*/ 3509971 w 3523460"/>
                <a:gd name="connsiteY16-3246" fmla="*/ 2162792 h 4522103"/>
                <a:gd name="connsiteX17-3247" fmla="*/ 2778451 w 3523460"/>
                <a:gd name="connsiteY17-3248" fmla="*/ 2942019 h 4522103"/>
                <a:gd name="connsiteX18-3249" fmla="*/ 2118493 w 3523460"/>
                <a:gd name="connsiteY18-3250" fmla="*/ 4007494 h 4522103"/>
                <a:gd name="connsiteX19-3251" fmla="*/ 2126522 w 3523460"/>
                <a:gd name="connsiteY19-3252" fmla="*/ 4522103 h 4522103"/>
                <a:gd name="connsiteX20-3253" fmla="*/ 948466 w 3523460"/>
                <a:gd name="connsiteY20-3254" fmla="*/ 4470606 h 4522103"/>
                <a:gd name="connsiteX0-3255" fmla="*/ 948466 w 3523460"/>
                <a:gd name="connsiteY0-3256" fmla="*/ 4470606 h 4522103"/>
                <a:gd name="connsiteX1-3257" fmla="*/ 870139 w 3523460"/>
                <a:gd name="connsiteY1-3258" fmla="*/ 4094960 h 4522103"/>
                <a:gd name="connsiteX2-3259" fmla="*/ 432816 w 3523460"/>
                <a:gd name="connsiteY2-3260" fmla="*/ 2274110 h 4522103"/>
                <a:gd name="connsiteX3-3261" fmla="*/ 75008 w 3523460"/>
                <a:gd name="connsiteY3-3262" fmla="*/ 970096 h 4522103"/>
                <a:gd name="connsiteX4-3263" fmla="*/ 750867 w 3523460"/>
                <a:gd name="connsiteY4-3264" fmla="*/ 2107132 h 4522103"/>
                <a:gd name="connsiteX5-3265" fmla="*/ 838333 w 3523460"/>
                <a:gd name="connsiteY5-3266" fmla="*/ 2035571 h 4522103"/>
                <a:gd name="connsiteX6-3267" fmla="*/ 711112 w 3523460"/>
                <a:gd name="connsiteY6-3268" fmla="*/ 214722 h 4522103"/>
                <a:gd name="connsiteX7-3269" fmla="*/ 1235897 w 3523460"/>
                <a:gd name="connsiteY7-3270" fmla="*/ 1868593 h 4522103"/>
                <a:gd name="connsiteX8-3271" fmla="*/ 1315411 w 3523460"/>
                <a:gd name="connsiteY8-3272" fmla="*/ 1852690 h 4522103"/>
                <a:gd name="connsiteX9-3273" fmla="*/ 1458534 w 3523460"/>
                <a:gd name="connsiteY9-3274" fmla="*/ 37 h 4522103"/>
                <a:gd name="connsiteX10-3275" fmla="*/ 1728878 w 3523460"/>
                <a:gd name="connsiteY10-3276" fmla="*/ 1828836 h 4522103"/>
                <a:gd name="connsiteX11-3277" fmla="*/ 1816344 w 3523460"/>
                <a:gd name="connsiteY11-3278" fmla="*/ 1868594 h 4522103"/>
                <a:gd name="connsiteX12-3279" fmla="*/ 2492205 w 3523460"/>
                <a:gd name="connsiteY12-3280" fmla="*/ 333992 h 4522103"/>
                <a:gd name="connsiteX13-3281" fmla="*/ 2221860 w 3523460"/>
                <a:gd name="connsiteY13-3282" fmla="*/ 2011718 h 4522103"/>
                <a:gd name="connsiteX14-3283" fmla="*/ 2325227 w 3523460"/>
                <a:gd name="connsiteY14-3284" fmla="*/ 2711432 h 4522103"/>
                <a:gd name="connsiteX15-3285" fmla="*/ 2762549 w 3523460"/>
                <a:gd name="connsiteY15-3286" fmla="*/ 2266158 h 4522103"/>
                <a:gd name="connsiteX16-3287" fmla="*/ 3509971 w 3523460"/>
                <a:gd name="connsiteY16-3288" fmla="*/ 2162792 h 4522103"/>
                <a:gd name="connsiteX17-3289" fmla="*/ 2778451 w 3523460"/>
                <a:gd name="connsiteY17-3290" fmla="*/ 2942019 h 4522103"/>
                <a:gd name="connsiteX18-3291" fmla="*/ 2118493 w 3523460"/>
                <a:gd name="connsiteY18-3292" fmla="*/ 4007494 h 4522103"/>
                <a:gd name="connsiteX19-3293" fmla="*/ 2126522 w 3523460"/>
                <a:gd name="connsiteY19-3294" fmla="*/ 4522103 h 4522103"/>
                <a:gd name="connsiteX20-3295" fmla="*/ 948466 w 3523460"/>
                <a:gd name="connsiteY20-3296" fmla="*/ 4470606 h 4522103"/>
                <a:gd name="connsiteX0-3297" fmla="*/ 948466 w 3523460"/>
                <a:gd name="connsiteY0-3298" fmla="*/ 4470606 h 4522103"/>
                <a:gd name="connsiteX1-3299" fmla="*/ 870139 w 3523460"/>
                <a:gd name="connsiteY1-3300" fmla="*/ 4094960 h 4522103"/>
                <a:gd name="connsiteX2-3301" fmla="*/ 432816 w 3523460"/>
                <a:gd name="connsiteY2-3302" fmla="*/ 2274110 h 4522103"/>
                <a:gd name="connsiteX3-3303" fmla="*/ 75008 w 3523460"/>
                <a:gd name="connsiteY3-3304" fmla="*/ 970096 h 4522103"/>
                <a:gd name="connsiteX4-3305" fmla="*/ 750867 w 3523460"/>
                <a:gd name="connsiteY4-3306" fmla="*/ 2107132 h 4522103"/>
                <a:gd name="connsiteX5-3307" fmla="*/ 838333 w 3523460"/>
                <a:gd name="connsiteY5-3308" fmla="*/ 2035571 h 4522103"/>
                <a:gd name="connsiteX6-3309" fmla="*/ 711112 w 3523460"/>
                <a:gd name="connsiteY6-3310" fmla="*/ 214722 h 4522103"/>
                <a:gd name="connsiteX7-3311" fmla="*/ 1235897 w 3523460"/>
                <a:gd name="connsiteY7-3312" fmla="*/ 1868593 h 4522103"/>
                <a:gd name="connsiteX8-3313" fmla="*/ 1315411 w 3523460"/>
                <a:gd name="connsiteY8-3314" fmla="*/ 1852690 h 4522103"/>
                <a:gd name="connsiteX9-3315" fmla="*/ 1458534 w 3523460"/>
                <a:gd name="connsiteY9-3316" fmla="*/ 37 h 4522103"/>
                <a:gd name="connsiteX10-3317" fmla="*/ 1728878 w 3523460"/>
                <a:gd name="connsiteY10-3318" fmla="*/ 1828836 h 4522103"/>
                <a:gd name="connsiteX11-3319" fmla="*/ 1816344 w 3523460"/>
                <a:gd name="connsiteY11-3320" fmla="*/ 1868594 h 4522103"/>
                <a:gd name="connsiteX12-3321" fmla="*/ 2492205 w 3523460"/>
                <a:gd name="connsiteY12-3322" fmla="*/ 333992 h 4522103"/>
                <a:gd name="connsiteX13-3323" fmla="*/ 2221860 w 3523460"/>
                <a:gd name="connsiteY13-3324" fmla="*/ 2011718 h 4522103"/>
                <a:gd name="connsiteX14-3325" fmla="*/ 2325227 w 3523460"/>
                <a:gd name="connsiteY14-3326" fmla="*/ 2711432 h 4522103"/>
                <a:gd name="connsiteX15-3327" fmla="*/ 2762549 w 3523460"/>
                <a:gd name="connsiteY15-3328" fmla="*/ 2266158 h 4522103"/>
                <a:gd name="connsiteX16-3329" fmla="*/ 3509971 w 3523460"/>
                <a:gd name="connsiteY16-3330" fmla="*/ 2162792 h 4522103"/>
                <a:gd name="connsiteX17-3331" fmla="*/ 2778451 w 3523460"/>
                <a:gd name="connsiteY17-3332" fmla="*/ 2942019 h 4522103"/>
                <a:gd name="connsiteX18-3333" fmla="*/ 2118493 w 3523460"/>
                <a:gd name="connsiteY18-3334" fmla="*/ 4007494 h 4522103"/>
                <a:gd name="connsiteX19-3335" fmla="*/ 2126522 w 3523460"/>
                <a:gd name="connsiteY19-3336" fmla="*/ 4522103 h 4522103"/>
                <a:gd name="connsiteX20-3337" fmla="*/ 948466 w 3523460"/>
                <a:gd name="connsiteY20-3338" fmla="*/ 4470606 h 4522103"/>
                <a:gd name="connsiteX0-3339" fmla="*/ 923479 w 3523460"/>
                <a:gd name="connsiteY0-3340" fmla="*/ 4487266 h 4522103"/>
                <a:gd name="connsiteX1-3341" fmla="*/ 870139 w 3523460"/>
                <a:gd name="connsiteY1-3342" fmla="*/ 4094960 h 4522103"/>
                <a:gd name="connsiteX2-3343" fmla="*/ 432816 w 3523460"/>
                <a:gd name="connsiteY2-3344" fmla="*/ 2274110 h 4522103"/>
                <a:gd name="connsiteX3-3345" fmla="*/ 75008 w 3523460"/>
                <a:gd name="connsiteY3-3346" fmla="*/ 970096 h 4522103"/>
                <a:gd name="connsiteX4-3347" fmla="*/ 750867 w 3523460"/>
                <a:gd name="connsiteY4-3348" fmla="*/ 2107132 h 4522103"/>
                <a:gd name="connsiteX5-3349" fmla="*/ 838333 w 3523460"/>
                <a:gd name="connsiteY5-3350" fmla="*/ 2035571 h 4522103"/>
                <a:gd name="connsiteX6-3351" fmla="*/ 711112 w 3523460"/>
                <a:gd name="connsiteY6-3352" fmla="*/ 214722 h 4522103"/>
                <a:gd name="connsiteX7-3353" fmla="*/ 1235897 w 3523460"/>
                <a:gd name="connsiteY7-3354" fmla="*/ 1868593 h 4522103"/>
                <a:gd name="connsiteX8-3355" fmla="*/ 1315411 w 3523460"/>
                <a:gd name="connsiteY8-3356" fmla="*/ 1852690 h 4522103"/>
                <a:gd name="connsiteX9-3357" fmla="*/ 1458534 w 3523460"/>
                <a:gd name="connsiteY9-3358" fmla="*/ 37 h 4522103"/>
                <a:gd name="connsiteX10-3359" fmla="*/ 1728878 w 3523460"/>
                <a:gd name="connsiteY10-3360" fmla="*/ 1828836 h 4522103"/>
                <a:gd name="connsiteX11-3361" fmla="*/ 1816344 w 3523460"/>
                <a:gd name="connsiteY11-3362" fmla="*/ 1868594 h 4522103"/>
                <a:gd name="connsiteX12-3363" fmla="*/ 2492205 w 3523460"/>
                <a:gd name="connsiteY12-3364" fmla="*/ 333992 h 4522103"/>
                <a:gd name="connsiteX13-3365" fmla="*/ 2221860 w 3523460"/>
                <a:gd name="connsiteY13-3366" fmla="*/ 2011718 h 4522103"/>
                <a:gd name="connsiteX14-3367" fmla="*/ 2325227 w 3523460"/>
                <a:gd name="connsiteY14-3368" fmla="*/ 2711432 h 4522103"/>
                <a:gd name="connsiteX15-3369" fmla="*/ 2762549 w 3523460"/>
                <a:gd name="connsiteY15-3370" fmla="*/ 2266158 h 4522103"/>
                <a:gd name="connsiteX16-3371" fmla="*/ 3509971 w 3523460"/>
                <a:gd name="connsiteY16-3372" fmla="*/ 2162792 h 4522103"/>
                <a:gd name="connsiteX17-3373" fmla="*/ 2778451 w 3523460"/>
                <a:gd name="connsiteY17-3374" fmla="*/ 2942019 h 4522103"/>
                <a:gd name="connsiteX18-3375" fmla="*/ 2118493 w 3523460"/>
                <a:gd name="connsiteY18-3376" fmla="*/ 4007494 h 4522103"/>
                <a:gd name="connsiteX19-3377" fmla="*/ 2126522 w 3523460"/>
                <a:gd name="connsiteY19-3378" fmla="*/ 4522103 h 4522103"/>
                <a:gd name="connsiteX20-3379" fmla="*/ 923479 w 3523460"/>
                <a:gd name="connsiteY20-3380" fmla="*/ 4487266 h 4522103"/>
                <a:gd name="connsiteX0-3381" fmla="*/ 923479 w 3523460"/>
                <a:gd name="connsiteY0-3382" fmla="*/ 4487266 h 4505443"/>
                <a:gd name="connsiteX1-3383" fmla="*/ 870139 w 3523460"/>
                <a:gd name="connsiteY1-3384" fmla="*/ 4094960 h 4505443"/>
                <a:gd name="connsiteX2-3385" fmla="*/ 432816 w 3523460"/>
                <a:gd name="connsiteY2-3386" fmla="*/ 2274110 h 4505443"/>
                <a:gd name="connsiteX3-3387" fmla="*/ 75008 w 3523460"/>
                <a:gd name="connsiteY3-3388" fmla="*/ 970096 h 4505443"/>
                <a:gd name="connsiteX4-3389" fmla="*/ 750867 w 3523460"/>
                <a:gd name="connsiteY4-3390" fmla="*/ 2107132 h 4505443"/>
                <a:gd name="connsiteX5-3391" fmla="*/ 838333 w 3523460"/>
                <a:gd name="connsiteY5-3392" fmla="*/ 2035571 h 4505443"/>
                <a:gd name="connsiteX6-3393" fmla="*/ 711112 w 3523460"/>
                <a:gd name="connsiteY6-3394" fmla="*/ 214722 h 4505443"/>
                <a:gd name="connsiteX7-3395" fmla="*/ 1235897 w 3523460"/>
                <a:gd name="connsiteY7-3396" fmla="*/ 1868593 h 4505443"/>
                <a:gd name="connsiteX8-3397" fmla="*/ 1315411 w 3523460"/>
                <a:gd name="connsiteY8-3398" fmla="*/ 1852690 h 4505443"/>
                <a:gd name="connsiteX9-3399" fmla="*/ 1458534 w 3523460"/>
                <a:gd name="connsiteY9-3400" fmla="*/ 37 h 4505443"/>
                <a:gd name="connsiteX10-3401" fmla="*/ 1728878 w 3523460"/>
                <a:gd name="connsiteY10-3402" fmla="*/ 1828836 h 4505443"/>
                <a:gd name="connsiteX11-3403" fmla="*/ 1816344 w 3523460"/>
                <a:gd name="connsiteY11-3404" fmla="*/ 1868594 h 4505443"/>
                <a:gd name="connsiteX12-3405" fmla="*/ 2492205 w 3523460"/>
                <a:gd name="connsiteY12-3406" fmla="*/ 333992 h 4505443"/>
                <a:gd name="connsiteX13-3407" fmla="*/ 2221860 w 3523460"/>
                <a:gd name="connsiteY13-3408" fmla="*/ 2011718 h 4505443"/>
                <a:gd name="connsiteX14-3409" fmla="*/ 2325227 w 3523460"/>
                <a:gd name="connsiteY14-3410" fmla="*/ 2711432 h 4505443"/>
                <a:gd name="connsiteX15-3411" fmla="*/ 2762549 w 3523460"/>
                <a:gd name="connsiteY15-3412" fmla="*/ 2266158 h 4505443"/>
                <a:gd name="connsiteX16-3413" fmla="*/ 3509971 w 3523460"/>
                <a:gd name="connsiteY16-3414" fmla="*/ 2162792 h 4505443"/>
                <a:gd name="connsiteX17-3415" fmla="*/ 2778451 w 3523460"/>
                <a:gd name="connsiteY17-3416" fmla="*/ 2942019 h 4505443"/>
                <a:gd name="connsiteX18-3417" fmla="*/ 2118493 w 3523460"/>
                <a:gd name="connsiteY18-3418" fmla="*/ 4007494 h 4505443"/>
                <a:gd name="connsiteX19-3419" fmla="*/ 2118191 w 3523460"/>
                <a:gd name="connsiteY19-3420" fmla="*/ 4505443 h 4505443"/>
                <a:gd name="connsiteX20-3421" fmla="*/ 923479 w 3523460"/>
                <a:gd name="connsiteY20-3422" fmla="*/ 4487266 h 4505443"/>
                <a:gd name="connsiteX0-3423" fmla="*/ 931808 w 3523460"/>
                <a:gd name="connsiteY0-3424" fmla="*/ 4487266 h 4505443"/>
                <a:gd name="connsiteX1-3425" fmla="*/ 870139 w 3523460"/>
                <a:gd name="connsiteY1-3426" fmla="*/ 4094960 h 4505443"/>
                <a:gd name="connsiteX2-3427" fmla="*/ 432816 w 3523460"/>
                <a:gd name="connsiteY2-3428" fmla="*/ 2274110 h 4505443"/>
                <a:gd name="connsiteX3-3429" fmla="*/ 75008 w 3523460"/>
                <a:gd name="connsiteY3-3430" fmla="*/ 970096 h 4505443"/>
                <a:gd name="connsiteX4-3431" fmla="*/ 750867 w 3523460"/>
                <a:gd name="connsiteY4-3432" fmla="*/ 2107132 h 4505443"/>
                <a:gd name="connsiteX5-3433" fmla="*/ 838333 w 3523460"/>
                <a:gd name="connsiteY5-3434" fmla="*/ 2035571 h 4505443"/>
                <a:gd name="connsiteX6-3435" fmla="*/ 711112 w 3523460"/>
                <a:gd name="connsiteY6-3436" fmla="*/ 214722 h 4505443"/>
                <a:gd name="connsiteX7-3437" fmla="*/ 1235897 w 3523460"/>
                <a:gd name="connsiteY7-3438" fmla="*/ 1868593 h 4505443"/>
                <a:gd name="connsiteX8-3439" fmla="*/ 1315411 w 3523460"/>
                <a:gd name="connsiteY8-3440" fmla="*/ 1852690 h 4505443"/>
                <a:gd name="connsiteX9-3441" fmla="*/ 1458534 w 3523460"/>
                <a:gd name="connsiteY9-3442" fmla="*/ 37 h 4505443"/>
                <a:gd name="connsiteX10-3443" fmla="*/ 1728878 w 3523460"/>
                <a:gd name="connsiteY10-3444" fmla="*/ 1828836 h 4505443"/>
                <a:gd name="connsiteX11-3445" fmla="*/ 1816344 w 3523460"/>
                <a:gd name="connsiteY11-3446" fmla="*/ 1868594 h 4505443"/>
                <a:gd name="connsiteX12-3447" fmla="*/ 2492205 w 3523460"/>
                <a:gd name="connsiteY12-3448" fmla="*/ 333992 h 4505443"/>
                <a:gd name="connsiteX13-3449" fmla="*/ 2221860 w 3523460"/>
                <a:gd name="connsiteY13-3450" fmla="*/ 2011718 h 4505443"/>
                <a:gd name="connsiteX14-3451" fmla="*/ 2325227 w 3523460"/>
                <a:gd name="connsiteY14-3452" fmla="*/ 2711432 h 4505443"/>
                <a:gd name="connsiteX15-3453" fmla="*/ 2762549 w 3523460"/>
                <a:gd name="connsiteY15-3454" fmla="*/ 2266158 h 4505443"/>
                <a:gd name="connsiteX16-3455" fmla="*/ 3509971 w 3523460"/>
                <a:gd name="connsiteY16-3456" fmla="*/ 2162792 h 4505443"/>
                <a:gd name="connsiteX17-3457" fmla="*/ 2778451 w 3523460"/>
                <a:gd name="connsiteY17-3458" fmla="*/ 2942019 h 4505443"/>
                <a:gd name="connsiteX18-3459" fmla="*/ 2118493 w 3523460"/>
                <a:gd name="connsiteY18-3460" fmla="*/ 4007494 h 4505443"/>
                <a:gd name="connsiteX19-3461" fmla="*/ 2118191 w 3523460"/>
                <a:gd name="connsiteY19-3462" fmla="*/ 4505443 h 4505443"/>
                <a:gd name="connsiteX20-3463" fmla="*/ 931808 w 3523460"/>
                <a:gd name="connsiteY20-3464" fmla="*/ 4487266 h 4505443"/>
                <a:gd name="connsiteX0-3465" fmla="*/ 931808 w 3523460"/>
                <a:gd name="connsiteY0-3466" fmla="*/ 4487266 h 4505443"/>
                <a:gd name="connsiteX1-3467" fmla="*/ 870139 w 3523460"/>
                <a:gd name="connsiteY1-3468" fmla="*/ 4094960 h 4505443"/>
                <a:gd name="connsiteX2-3469" fmla="*/ 432816 w 3523460"/>
                <a:gd name="connsiteY2-3470" fmla="*/ 2274110 h 4505443"/>
                <a:gd name="connsiteX3-3471" fmla="*/ 75008 w 3523460"/>
                <a:gd name="connsiteY3-3472" fmla="*/ 970096 h 4505443"/>
                <a:gd name="connsiteX4-3473" fmla="*/ 750867 w 3523460"/>
                <a:gd name="connsiteY4-3474" fmla="*/ 2107132 h 4505443"/>
                <a:gd name="connsiteX5-3475" fmla="*/ 838333 w 3523460"/>
                <a:gd name="connsiteY5-3476" fmla="*/ 2035571 h 4505443"/>
                <a:gd name="connsiteX6-3477" fmla="*/ 711112 w 3523460"/>
                <a:gd name="connsiteY6-3478" fmla="*/ 214722 h 4505443"/>
                <a:gd name="connsiteX7-3479" fmla="*/ 1235897 w 3523460"/>
                <a:gd name="connsiteY7-3480" fmla="*/ 1868593 h 4505443"/>
                <a:gd name="connsiteX8-3481" fmla="*/ 1315411 w 3523460"/>
                <a:gd name="connsiteY8-3482" fmla="*/ 1852690 h 4505443"/>
                <a:gd name="connsiteX9-3483" fmla="*/ 1458534 w 3523460"/>
                <a:gd name="connsiteY9-3484" fmla="*/ 37 h 4505443"/>
                <a:gd name="connsiteX10-3485" fmla="*/ 1728878 w 3523460"/>
                <a:gd name="connsiteY10-3486" fmla="*/ 1828836 h 4505443"/>
                <a:gd name="connsiteX11-3487" fmla="*/ 1816344 w 3523460"/>
                <a:gd name="connsiteY11-3488" fmla="*/ 1868594 h 4505443"/>
                <a:gd name="connsiteX12-3489" fmla="*/ 2492205 w 3523460"/>
                <a:gd name="connsiteY12-3490" fmla="*/ 333992 h 4505443"/>
                <a:gd name="connsiteX13-3491" fmla="*/ 2221860 w 3523460"/>
                <a:gd name="connsiteY13-3492" fmla="*/ 2011718 h 4505443"/>
                <a:gd name="connsiteX14-3493" fmla="*/ 2325227 w 3523460"/>
                <a:gd name="connsiteY14-3494" fmla="*/ 2711432 h 4505443"/>
                <a:gd name="connsiteX15-3495" fmla="*/ 2762549 w 3523460"/>
                <a:gd name="connsiteY15-3496" fmla="*/ 2266158 h 4505443"/>
                <a:gd name="connsiteX16-3497" fmla="*/ 3509971 w 3523460"/>
                <a:gd name="connsiteY16-3498" fmla="*/ 2162792 h 4505443"/>
                <a:gd name="connsiteX17-3499" fmla="*/ 2778451 w 3523460"/>
                <a:gd name="connsiteY17-3500" fmla="*/ 2942019 h 4505443"/>
                <a:gd name="connsiteX18-3501" fmla="*/ 2118493 w 3523460"/>
                <a:gd name="connsiteY18-3502" fmla="*/ 4007494 h 4505443"/>
                <a:gd name="connsiteX19-3503" fmla="*/ 2118191 w 3523460"/>
                <a:gd name="connsiteY19-3504" fmla="*/ 4505443 h 4505443"/>
                <a:gd name="connsiteX20-3505" fmla="*/ 931808 w 3523460"/>
                <a:gd name="connsiteY20-3506" fmla="*/ 4487266 h 4505443"/>
                <a:gd name="connsiteX0-3507" fmla="*/ 931808 w 3523460"/>
                <a:gd name="connsiteY0-3508" fmla="*/ 4487266 h 4505443"/>
                <a:gd name="connsiteX1-3509" fmla="*/ 870139 w 3523460"/>
                <a:gd name="connsiteY1-3510" fmla="*/ 4094960 h 4505443"/>
                <a:gd name="connsiteX2-3511" fmla="*/ 432816 w 3523460"/>
                <a:gd name="connsiteY2-3512" fmla="*/ 2274110 h 4505443"/>
                <a:gd name="connsiteX3-3513" fmla="*/ 75008 w 3523460"/>
                <a:gd name="connsiteY3-3514" fmla="*/ 970096 h 4505443"/>
                <a:gd name="connsiteX4-3515" fmla="*/ 750867 w 3523460"/>
                <a:gd name="connsiteY4-3516" fmla="*/ 2107132 h 4505443"/>
                <a:gd name="connsiteX5-3517" fmla="*/ 838333 w 3523460"/>
                <a:gd name="connsiteY5-3518" fmla="*/ 2035571 h 4505443"/>
                <a:gd name="connsiteX6-3519" fmla="*/ 711112 w 3523460"/>
                <a:gd name="connsiteY6-3520" fmla="*/ 214722 h 4505443"/>
                <a:gd name="connsiteX7-3521" fmla="*/ 1235897 w 3523460"/>
                <a:gd name="connsiteY7-3522" fmla="*/ 1868593 h 4505443"/>
                <a:gd name="connsiteX8-3523" fmla="*/ 1315411 w 3523460"/>
                <a:gd name="connsiteY8-3524" fmla="*/ 1852690 h 4505443"/>
                <a:gd name="connsiteX9-3525" fmla="*/ 1458534 w 3523460"/>
                <a:gd name="connsiteY9-3526" fmla="*/ 37 h 4505443"/>
                <a:gd name="connsiteX10-3527" fmla="*/ 1728878 w 3523460"/>
                <a:gd name="connsiteY10-3528" fmla="*/ 1828836 h 4505443"/>
                <a:gd name="connsiteX11-3529" fmla="*/ 1816344 w 3523460"/>
                <a:gd name="connsiteY11-3530" fmla="*/ 1868594 h 4505443"/>
                <a:gd name="connsiteX12-3531" fmla="*/ 2492205 w 3523460"/>
                <a:gd name="connsiteY12-3532" fmla="*/ 333992 h 4505443"/>
                <a:gd name="connsiteX13-3533" fmla="*/ 2221860 w 3523460"/>
                <a:gd name="connsiteY13-3534" fmla="*/ 2011718 h 4505443"/>
                <a:gd name="connsiteX14-3535" fmla="*/ 2325227 w 3523460"/>
                <a:gd name="connsiteY14-3536" fmla="*/ 2711432 h 4505443"/>
                <a:gd name="connsiteX15-3537" fmla="*/ 2762549 w 3523460"/>
                <a:gd name="connsiteY15-3538" fmla="*/ 2266158 h 4505443"/>
                <a:gd name="connsiteX16-3539" fmla="*/ 3509971 w 3523460"/>
                <a:gd name="connsiteY16-3540" fmla="*/ 2162792 h 4505443"/>
                <a:gd name="connsiteX17-3541" fmla="*/ 2778451 w 3523460"/>
                <a:gd name="connsiteY17-3542" fmla="*/ 2942019 h 4505443"/>
                <a:gd name="connsiteX18-3543" fmla="*/ 2118493 w 3523460"/>
                <a:gd name="connsiteY18-3544" fmla="*/ 4007494 h 4505443"/>
                <a:gd name="connsiteX19-3545" fmla="*/ 2118191 w 3523460"/>
                <a:gd name="connsiteY19-3546" fmla="*/ 4505443 h 4505443"/>
                <a:gd name="connsiteX20-3547" fmla="*/ 931808 w 3523460"/>
                <a:gd name="connsiteY20-3548" fmla="*/ 4487266 h 4505443"/>
                <a:gd name="connsiteX0-3549" fmla="*/ 931808 w 3523460"/>
                <a:gd name="connsiteY0-3550" fmla="*/ 4487266 h 4505443"/>
                <a:gd name="connsiteX1-3551" fmla="*/ 870139 w 3523460"/>
                <a:gd name="connsiteY1-3552" fmla="*/ 4094960 h 4505443"/>
                <a:gd name="connsiteX2-3553" fmla="*/ 432816 w 3523460"/>
                <a:gd name="connsiteY2-3554" fmla="*/ 2274110 h 4505443"/>
                <a:gd name="connsiteX3-3555" fmla="*/ 75008 w 3523460"/>
                <a:gd name="connsiteY3-3556" fmla="*/ 970096 h 4505443"/>
                <a:gd name="connsiteX4-3557" fmla="*/ 750867 w 3523460"/>
                <a:gd name="connsiteY4-3558" fmla="*/ 2107132 h 4505443"/>
                <a:gd name="connsiteX5-3559" fmla="*/ 838333 w 3523460"/>
                <a:gd name="connsiteY5-3560" fmla="*/ 2035571 h 4505443"/>
                <a:gd name="connsiteX6-3561" fmla="*/ 711112 w 3523460"/>
                <a:gd name="connsiteY6-3562" fmla="*/ 214722 h 4505443"/>
                <a:gd name="connsiteX7-3563" fmla="*/ 1235897 w 3523460"/>
                <a:gd name="connsiteY7-3564" fmla="*/ 1868593 h 4505443"/>
                <a:gd name="connsiteX8-3565" fmla="*/ 1315411 w 3523460"/>
                <a:gd name="connsiteY8-3566" fmla="*/ 1852690 h 4505443"/>
                <a:gd name="connsiteX9-3567" fmla="*/ 1458534 w 3523460"/>
                <a:gd name="connsiteY9-3568" fmla="*/ 37 h 4505443"/>
                <a:gd name="connsiteX10-3569" fmla="*/ 1728878 w 3523460"/>
                <a:gd name="connsiteY10-3570" fmla="*/ 1828836 h 4505443"/>
                <a:gd name="connsiteX11-3571" fmla="*/ 1816344 w 3523460"/>
                <a:gd name="connsiteY11-3572" fmla="*/ 1868594 h 4505443"/>
                <a:gd name="connsiteX12-3573" fmla="*/ 2492205 w 3523460"/>
                <a:gd name="connsiteY12-3574" fmla="*/ 333992 h 4505443"/>
                <a:gd name="connsiteX13-3575" fmla="*/ 2221860 w 3523460"/>
                <a:gd name="connsiteY13-3576" fmla="*/ 2011718 h 4505443"/>
                <a:gd name="connsiteX14-3577" fmla="*/ 2325227 w 3523460"/>
                <a:gd name="connsiteY14-3578" fmla="*/ 2711432 h 4505443"/>
                <a:gd name="connsiteX15-3579" fmla="*/ 2762549 w 3523460"/>
                <a:gd name="connsiteY15-3580" fmla="*/ 2266158 h 4505443"/>
                <a:gd name="connsiteX16-3581" fmla="*/ 3509971 w 3523460"/>
                <a:gd name="connsiteY16-3582" fmla="*/ 2162792 h 4505443"/>
                <a:gd name="connsiteX17-3583" fmla="*/ 2778451 w 3523460"/>
                <a:gd name="connsiteY17-3584" fmla="*/ 2942019 h 4505443"/>
                <a:gd name="connsiteX18-3585" fmla="*/ 2118493 w 3523460"/>
                <a:gd name="connsiteY18-3586" fmla="*/ 4007494 h 4505443"/>
                <a:gd name="connsiteX19-3587" fmla="*/ 2118191 w 3523460"/>
                <a:gd name="connsiteY19-3588" fmla="*/ 4505443 h 4505443"/>
                <a:gd name="connsiteX20-3589" fmla="*/ 931808 w 3523460"/>
                <a:gd name="connsiteY20-3590" fmla="*/ 4487266 h 45054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4505443">
                  <a:moveTo>
                    <a:pt x="931808" y="4487266"/>
                  </a:moveTo>
                  <a:cubicBezTo>
                    <a:pt x="914969" y="4366857"/>
                    <a:pt x="952895" y="4293750"/>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06001" y="4229757"/>
                    <a:pt x="2081085" y="4264253"/>
                    <a:pt x="2118191" y="4505443"/>
                  </a:cubicBezTo>
                  <a:cubicBezTo>
                    <a:pt x="1725506" y="4488277"/>
                    <a:pt x="1324493" y="4504432"/>
                    <a:pt x="931808" y="4487266"/>
                  </a:cubicBezTo>
                  <a:close/>
                </a:path>
              </a:pathLst>
            </a:cu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Freeform 9"/>
            <p:cNvSpPr/>
            <p:nvPr/>
          </p:nvSpPr>
          <p:spPr>
            <a:xfrm flipH="1">
              <a:off x="1016436" y="5118688"/>
              <a:ext cx="1578802" cy="1483571"/>
            </a:xfrm>
            <a:custGeom>
              <a:avLst/>
              <a:gdLst/>
              <a:ahLst/>
              <a:cxnLst/>
              <a:rect l="l" t="t" r="r" b="b"/>
              <a:pathLst>
                <a:path w="1224747" h="1150872">
                  <a:moveTo>
                    <a:pt x="506983" y="13"/>
                  </a:moveTo>
                  <a:cubicBezTo>
                    <a:pt x="402878" y="-2751"/>
                    <a:pt x="456313" y="444994"/>
                    <a:pt x="457234" y="643991"/>
                  </a:cubicBezTo>
                  <a:cubicBezTo>
                    <a:pt x="455852" y="711705"/>
                    <a:pt x="431899" y="670247"/>
                    <a:pt x="429595" y="649519"/>
                  </a:cubicBezTo>
                  <a:cubicBezTo>
                    <a:pt x="402417" y="548638"/>
                    <a:pt x="316278" y="64042"/>
                    <a:pt x="247181" y="74637"/>
                  </a:cubicBezTo>
                  <a:cubicBezTo>
                    <a:pt x="148604" y="87535"/>
                    <a:pt x="249024" y="498428"/>
                    <a:pt x="291403" y="707560"/>
                  </a:cubicBezTo>
                  <a:cubicBezTo>
                    <a:pt x="299694" y="731974"/>
                    <a:pt x="274819" y="759151"/>
                    <a:pt x="261000" y="732434"/>
                  </a:cubicBezTo>
                  <a:cubicBezTo>
                    <a:pt x="216778" y="672551"/>
                    <a:pt x="86417" y="322462"/>
                    <a:pt x="26073" y="337203"/>
                  </a:cubicBezTo>
                  <a:cubicBezTo>
                    <a:pt x="-65135" y="394323"/>
                    <a:pt x="108988" y="639385"/>
                    <a:pt x="150446" y="790475"/>
                  </a:cubicBezTo>
                  <a:cubicBezTo>
                    <a:pt x="154996" y="914832"/>
                    <a:pt x="167867" y="1035860"/>
                    <a:pt x="198006" y="1150872"/>
                  </a:cubicBezTo>
                  <a:lnTo>
                    <a:pt x="894045" y="1150872"/>
                  </a:lnTo>
                  <a:lnTo>
                    <a:pt x="965784" y="1022639"/>
                  </a:lnTo>
                  <a:cubicBezTo>
                    <a:pt x="1036722" y="901951"/>
                    <a:pt x="1135300" y="850359"/>
                    <a:pt x="1220058" y="751781"/>
                  </a:cubicBezTo>
                  <a:cubicBezTo>
                    <a:pt x="1257831" y="702953"/>
                    <a:pt x="1057912" y="659653"/>
                    <a:pt x="960256" y="787711"/>
                  </a:cubicBezTo>
                  <a:cubicBezTo>
                    <a:pt x="898530" y="836540"/>
                    <a:pt x="847859" y="890895"/>
                    <a:pt x="808244" y="942487"/>
                  </a:cubicBezTo>
                  <a:lnTo>
                    <a:pt x="772314" y="699269"/>
                  </a:lnTo>
                  <a:cubicBezTo>
                    <a:pt x="804559" y="511326"/>
                    <a:pt x="966705" y="146497"/>
                    <a:pt x="866285" y="116095"/>
                  </a:cubicBezTo>
                  <a:cubicBezTo>
                    <a:pt x="764023" y="83850"/>
                    <a:pt x="714273" y="477239"/>
                    <a:pt x="631357" y="649519"/>
                  </a:cubicBezTo>
                  <a:cubicBezTo>
                    <a:pt x="613392" y="666102"/>
                    <a:pt x="602797" y="666562"/>
                    <a:pt x="600954" y="635699"/>
                  </a:cubicBezTo>
                  <a:cubicBezTo>
                    <a:pt x="593584" y="535740"/>
                    <a:pt x="588518" y="-2752"/>
                    <a:pt x="506983" y="13"/>
                  </a:cubicBez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9" name="Freeform 2"/>
          <p:cNvSpPr/>
          <p:nvPr/>
        </p:nvSpPr>
        <p:spPr>
          <a:xfrm>
            <a:off x="5244107" y="3158988"/>
            <a:ext cx="2016176" cy="3408950"/>
          </a:xfrm>
          <a:custGeom>
            <a:avLst/>
            <a:gdLst>
              <a:gd name="connsiteX0" fmla="*/ 811033 w 3490622"/>
              <a:gd name="connsiteY0" fmla="*/ 4778734 h 4778734"/>
              <a:gd name="connsiteX1" fmla="*/ 803081 w 3490622"/>
              <a:gd name="connsiteY1" fmla="*/ 4341412 h 4778734"/>
              <a:gd name="connsiteX2" fmla="*/ 437321 w 3490622"/>
              <a:gd name="connsiteY2" fmla="*/ 2313830 h 4778734"/>
              <a:gd name="connsiteX3" fmla="*/ 0 w 3490622"/>
              <a:gd name="connsiteY3" fmla="*/ 938254 h 4778734"/>
              <a:gd name="connsiteX4" fmla="*/ 747422 w 3490622"/>
              <a:gd name="connsiteY4" fmla="*/ 2019631 h 4778734"/>
              <a:gd name="connsiteX5" fmla="*/ 667909 w 3490622"/>
              <a:gd name="connsiteY5" fmla="*/ 182880 h 4778734"/>
              <a:gd name="connsiteX6" fmla="*/ 1264257 w 3490622"/>
              <a:gd name="connsiteY6" fmla="*/ 1804946 h 4778734"/>
              <a:gd name="connsiteX7" fmla="*/ 1407380 w 3490622"/>
              <a:gd name="connsiteY7" fmla="*/ 0 h 4778734"/>
              <a:gd name="connsiteX8" fmla="*/ 1757238 w 3490622"/>
              <a:gd name="connsiteY8" fmla="*/ 1868557 h 4778734"/>
              <a:gd name="connsiteX9" fmla="*/ 2456953 w 3490622"/>
              <a:gd name="connsiteY9" fmla="*/ 333955 h 4778734"/>
              <a:gd name="connsiteX10" fmla="*/ 2194560 w 3490622"/>
              <a:gd name="connsiteY10" fmla="*/ 2003729 h 4778734"/>
              <a:gd name="connsiteX11" fmla="*/ 2305878 w 3490622"/>
              <a:gd name="connsiteY11" fmla="*/ 2759103 h 4778734"/>
              <a:gd name="connsiteX12" fmla="*/ 2623930 w 3490622"/>
              <a:gd name="connsiteY12" fmla="*/ 2361537 h 4778734"/>
              <a:gd name="connsiteX13" fmla="*/ 3490622 w 3490622"/>
              <a:gd name="connsiteY13" fmla="*/ 2210463 h 4778734"/>
              <a:gd name="connsiteX14" fmla="*/ 2759102 w 3490622"/>
              <a:gd name="connsiteY14" fmla="*/ 2989690 h 4778734"/>
              <a:gd name="connsiteX15" fmla="*/ 2051436 w 3490622"/>
              <a:gd name="connsiteY15" fmla="*/ 4007457 h 4778734"/>
              <a:gd name="connsiteX16" fmla="*/ 2210462 w 3490622"/>
              <a:gd name="connsiteY16" fmla="*/ 4778734 h 4778734"/>
              <a:gd name="connsiteX17" fmla="*/ 811033 w 3490622"/>
              <a:gd name="connsiteY17" fmla="*/ 4778734 h 4778734"/>
              <a:gd name="connsiteX0-1" fmla="*/ 755374 w 3434963"/>
              <a:gd name="connsiteY0-2" fmla="*/ 4778734 h 4778734"/>
              <a:gd name="connsiteX1-3" fmla="*/ 747422 w 3434963"/>
              <a:gd name="connsiteY1-4" fmla="*/ 4341412 h 4778734"/>
              <a:gd name="connsiteX2-5" fmla="*/ 381662 w 3434963"/>
              <a:gd name="connsiteY2-6" fmla="*/ 2313830 h 4778734"/>
              <a:gd name="connsiteX3-7" fmla="*/ 0 w 3434963"/>
              <a:gd name="connsiteY3-8" fmla="*/ 1017767 h 4778734"/>
              <a:gd name="connsiteX4-9" fmla="*/ 691763 w 3434963"/>
              <a:gd name="connsiteY4-10" fmla="*/ 2019631 h 4778734"/>
              <a:gd name="connsiteX5-11" fmla="*/ 612250 w 3434963"/>
              <a:gd name="connsiteY5-12" fmla="*/ 182880 h 4778734"/>
              <a:gd name="connsiteX6-13" fmla="*/ 1208598 w 3434963"/>
              <a:gd name="connsiteY6-14" fmla="*/ 1804946 h 4778734"/>
              <a:gd name="connsiteX7-15" fmla="*/ 1351721 w 3434963"/>
              <a:gd name="connsiteY7-16" fmla="*/ 0 h 4778734"/>
              <a:gd name="connsiteX8-17" fmla="*/ 1701579 w 3434963"/>
              <a:gd name="connsiteY8-18" fmla="*/ 1868557 h 4778734"/>
              <a:gd name="connsiteX9-19" fmla="*/ 2401294 w 3434963"/>
              <a:gd name="connsiteY9-20" fmla="*/ 333955 h 4778734"/>
              <a:gd name="connsiteX10-21" fmla="*/ 2138901 w 3434963"/>
              <a:gd name="connsiteY10-22" fmla="*/ 2003729 h 4778734"/>
              <a:gd name="connsiteX11-23" fmla="*/ 2250219 w 3434963"/>
              <a:gd name="connsiteY11-24" fmla="*/ 2759103 h 4778734"/>
              <a:gd name="connsiteX12-25" fmla="*/ 2568271 w 3434963"/>
              <a:gd name="connsiteY12-26" fmla="*/ 2361537 h 4778734"/>
              <a:gd name="connsiteX13-27" fmla="*/ 3434963 w 3434963"/>
              <a:gd name="connsiteY13-28" fmla="*/ 2210463 h 4778734"/>
              <a:gd name="connsiteX14-29" fmla="*/ 2703443 w 3434963"/>
              <a:gd name="connsiteY14-30" fmla="*/ 2989690 h 4778734"/>
              <a:gd name="connsiteX15-31" fmla="*/ 1995777 w 3434963"/>
              <a:gd name="connsiteY15-32" fmla="*/ 4007457 h 4778734"/>
              <a:gd name="connsiteX16-33" fmla="*/ 2154803 w 3434963"/>
              <a:gd name="connsiteY16-34" fmla="*/ 4778734 h 4778734"/>
              <a:gd name="connsiteX17-35" fmla="*/ 755374 w 3434963"/>
              <a:gd name="connsiteY17-36" fmla="*/ 4778734 h 4778734"/>
              <a:gd name="connsiteX0-37" fmla="*/ 755374 w 3434963"/>
              <a:gd name="connsiteY0-38" fmla="*/ 4778734 h 4778734"/>
              <a:gd name="connsiteX1-39" fmla="*/ 787179 w 3434963"/>
              <a:gd name="connsiteY1-40" fmla="*/ 4269851 h 4778734"/>
              <a:gd name="connsiteX2-41" fmla="*/ 381662 w 3434963"/>
              <a:gd name="connsiteY2-42" fmla="*/ 2313830 h 4778734"/>
              <a:gd name="connsiteX3-43" fmla="*/ 0 w 3434963"/>
              <a:gd name="connsiteY3-44" fmla="*/ 1017767 h 4778734"/>
              <a:gd name="connsiteX4-45" fmla="*/ 691763 w 3434963"/>
              <a:gd name="connsiteY4-46" fmla="*/ 2019631 h 4778734"/>
              <a:gd name="connsiteX5-47" fmla="*/ 612250 w 3434963"/>
              <a:gd name="connsiteY5-48" fmla="*/ 182880 h 4778734"/>
              <a:gd name="connsiteX6-49" fmla="*/ 1208598 w 3434963"/>
              <a:gd name="connsiteY6-50" fmla="*/ 1804946 h 4778734"/>
              <a:gd name="connsiteX7-51" fmla="*/ 1351721 w 3434963"/>
              <a:gd name="connsiteY7-52" fmla="*/ 0 h 4778734"/>
              <a:gd name="connsiteX8-53" fmla="*/ 1701579 w 3434963"/>
              <a:gd name="connsiteY8-54" fmla="*/ 1868557 h 4778734"/>
              <a:gd name="connsiteX9-55" fmla="*/ 2401294 w 3434963"/>
              <a:gd name="connsiteY9-56" fmla="*/ 333955 h 4778734"/>
              <a:gd name="connsiteX10-57" fmla="*/ 2138901 w 3434963"/>
              <a:gd name="connsiteY10-58" fmla="*/ 2003729 h 4778734"/>
              <a:gd name="connsiteX11-59" fmla="*/ 2250219 w 3434963"/>
              <a:gd name="connsiteY11-60" fmla="*/ 2759103 h 4778734"/>
              <a:gd name="connsiteX12-61" fmla="*/ 2568271 w 3434963"/>
              <a:gd name="connsiteY12-62" fmla="*/ 2361537 h 4778734"/>
              <a:gd name="connsiteX13-63" fmla="*/ 3434963 w 3434963"/>
              <a:gd name="connsiteY13-64" fmla="*/ 2210463 h 4778734"/>
              <a:gd name="connsiteX14-65" fmla="*/ 2703443 w 3434963"/>
              <a:gd name="connsiteY14-66" fmla="*/ 2989690 h 4778734"/>
              <a:gd name="connsiteX15-67" fmla="*/ 1995777 w 3434963"/>
              <a:gd name="connsiteY15-68" fmla="*/ 4007457 h 4778734"/>
              <a:gd name="connsiteX16-69" fmla="*/ 2154803 w 3434963"/>
              <a:gd name="connsiteY16-70" fmla="*/ 4778734 h 4778734"/>
              <a:gd name="connsiteX17-71" fmla="*/ 755374 w 3434963"/>
              <a:gd name="connsiteY17-72" fmla="*/ 4778734 h 4778734"/>
              <a:gd name="connsiteX0-73" fmla="*/ 755374 w 3434963"/>
              <a:gd name="connsiteY0-74" fmla="*/ 4778734 h 4778734"/>
              <a:gd name="connsiteX1-75" fmla="*/ 787179 w 3434963"/>
              <a:gd name="connsiteY1-76" fmla="*/ 4269851 h 4778734"/>
              <a:gd name="connsiteX2-77" fmla="*/ 381662 w 3434963"/>
              <a:gd name="connsiteY2-78" fmla="*/ 2313830 h 4778734"/>
              <a:gd name="connsiteX3-79" fmla="*/ 0 w 3434963"/>
              <a:gd name="connsiteY3-80" fmla="*/ 1017767 h 4778734"/>
              <a:gd name="connsiteX4-81" fmla="*/ 691763 w 3434963"/>
              <a:gd name="connsiteY4-82" fmla="*/ 2019631 h 4778734"/>
              <a:gd name="connsiteX5-83" fmla="*/ 612250 w 3434963"/>
              <a:gd name="connsiteY5-84" fmla="*/ 182880 h 4778734"/>
              <a:gd name="connsiteX6-85" fmla="*/ 1208598 w 3434963"/>
              <a:gd name="connsiteY6-86" fmla="*/ 1804946 h 4778734"/>
              <a:gd name="connsiteX7-87" fmla="*/ 1351721 w 3434963"/>
              <a:gd name="connsiteY7-88" fmla="*/ 0 h 4778734"/>
              <a:gd name="connsiteX8-89" fmla="*/ 1701579 w 3434963"/>
              <a:gd name="connsiteY8-90" fmla="*/ 1868557 h 4778734"/>
              <a:gd name="connsiteX9-91" fmla="*/ 2401294 w 3434963"/>
              <a:gd name="connsiteY9-92" fmla="*/ 333955 h 4778734"/>
              <a:gd name="connsiteX10-93" fmla="*/ 2138901 w 3434963"/>
              <a:gd name="connsiteY10-94" fmla="*/ 2003729 h 4778734"/>
              <a:gd name="connsiteX11-95" fmla="*/ 2250219 w 3434963"/>
              <a:gd name="connsiteY11-96" fmla="*/ 2759103 h 4778734"/>
              <a:gd name="connsiteX12-97" fmla="*/ 2568271 w 3434963"/>
              <a:gd name="connsiteY12-98" fmla="*/ 2361537 h 4778734"/>
              <a:gd name="connsiteX13-99" fmla="*/ 3434963 w 3434963"/>
              <a:gd name="connsiteY13-100" fmla="*/ 2210463 h 4778734"/>
              <a:gd name="connsiteX14-101" fmla="*/ 2703443 w 3434963"/>
              <a:gd name="connsiteY14-102" fmla="*/ 2989690 h 4778734"/>
              <a:gd name="connsiteX15-103" fmla="*/ 1995777 w 3434963"/>
              <a:gd name="connsiteY15-104" fmla="*/ 4007457 h 4778734"/>
              <a:gd name="connsiteX16-105" fmla="*/ 2154803 w 3434963"/>
              <a:gd name="connsiteY16-106" fmla="*/ 4778734 h 4778734"/>
              <a:gd name="connsiteX17-107" fmla="*/ 755374 w 3434963"/>
              <a:gd name="connsiteY17-108" fmla="*/ 4778734 h 4778734"/>
              <a:gd name="connsiteX0-109" fmla="*/ 755374 w 3434963"/>
              <a:gd name="connsiteY0-110" fmla="*/ 4778734 h 4778734"/>
              <a:gd name="connsiteX1-111" fmla="*/ 787179 w 3434963"/>
              <a:gd name="connsiteY1-112" fmla="*/ 4269851 h 4778734"/>
              <a:gd name="connsiteX2-113" fmla="*/ 381662 w 3434963"/>
              <a:gd name="connsiteY2-114" fmla="*/ 2313830 h 4778734"/>
              <a:gd name="connsiteX3-115" fmla="*/ 0 w 3434963"/>
              <a:gd name="connsiteY3-116" fmla="*/ 1017767 h 4778734"/>
              <a:gd name="connsiteX4-117" fmla="*/ 691763 w 3434963"/>
              <a:gd name="connsiteY4-118" fmla="*/ 2019631 h 4778734"/>
              <a:gd name="connsiteX5-119" fmla="*/ 612250 w 3434963"/>
              <a:gd name="connsiteY5-120" fmla="*/ 182880 h 4778734"/>
              <a:gd name="connsiteX6-121" fmla="*/ 1208598 w 3434963"/>
              <a:gd name="connsiteY6-122" fmla="*/ 1804946 h 4778734"/>
              <a:gd name="connsiteX7-123" fmla="*/ 1351721 w 3434963"/>
              <a:gd name="connsiteY7-124" fmla="*/ 0 h 4778734"/>
              <a:gd name="connsiteX8-125" fmla="*/ 1701579 w 3434963"/>
              <a:gd name="connsiteY8-126" fmla="*/ 1868557 h 4778734"/>
              <a:gd name="connsiteX9-127" fmla="*/ 2401294 w 3434963"/>
              <a:gd name="connsiteY9-128" fmla="*/ 333955 h 4778734"/>
              <a:gd name="connsiteX10-129" fmla="*/ 2138901 w 3434963"/>
              <a:gd name="connsiteY10-130" fmla="*/ 2003729 h 4778734"/>
              <a:gd name="connsiteX11-131" fmla="*/ 2250219 w 3434963"/>
              <a:gd name="connsiteY11-132" fmla="*/ 2759103 h 4778734"/>
              <a:gd name="connsiteX12-133" fmla="*/ 2568271 w 3434963"/>
              <a:gd name="connsiteY12-134" fmla="*/ 2361537 h 4778734"/>
              <a:gd name="connsiteX13-135" fmla="*/ 3434963 w 3434963"/>
              <a:gd name="connsiteY13-136" fmla="*/ 2210463 h 4778734"/>
              <a:gd name="connsiteX14-137" fmla="*/ 2703443 w 3434963"/>
              <a:gd name="connsiteY14-138" fmla="*/ 2989690 h 4778734"/>
              <a:gd name="connsiteX15-139" fmla="*/ 1995777 w 3434963"/>
              <a:gd name="connsiteY15-140" fmla="*/ 4007457 h 4778734"/>
              <a:gd name="connsiteX16-141" fmla="*/ 2154803 w 3434963"/>
              <a:gd name="connsiteY16-142" fmla="*/ 4778734 h 4778734"/>
              <a:gd name="connsiteX17-143" fmla="*/ 755374 w 3434963"/>
              <a:gd name="connsiteY17-144" fmla="*/ 4778734 h 4778734"/>
              <a:gd name="connsiteX0-145" fmla="*/ 755374 w 3434963"/>
              <a:gd name="connsiteY0-146" fmla="*/ 4778734 h 4778734"/>
              <a:gd name="connsiteX1-147" fmla="*/ 795131 w 3434963"/>
              <a:gd name="connsiteY1-148" fmla="*/ 4142631 h 4778734"/>
              <a:gd name="connsiteX2-149" fmla="*/ 381662 w 3434963"/>
              <a:gd name="connsiteY2-150" fmla="*/ 2313830 h 4778734"/>
              <a:gd name="connsiteX3-151" fmla="*/ 0 w 3434963"/>
              <a:gd name="connsiteY3-152" fmla="*/ 1017767 h 4778734"/>
              <a:gd name="connsiteX4-153" fmla="*/ 691763 w 3434963"/>
              <a:gd name="connsiteY4-154" fmla="*/ 2019631 h 4778734"/>
              <a:gd name="connsiteX5-155" fmla="*/ 612250 w 3434963"/>
              <a:gd name="connsiteY5-156" fmla="*/ 182880 h 4778734"/>
              <a:gd name="connsiteX6-157" fmla="*/ 1208598 w 3434963"/>
              <a:gd name="connsiteY6-158" fmla="*/ 1804946 h 4778734"/>
              <a:gd name="connsiteX7-159" fmla="*/ 1351721 w 3434963"/>
              <a:gd name="connsiteY7-160" fmla="*/ 0 h 4778734"/>
              <a:gd name="connsiteX8-161" fmla="*/ 1701579 w 3434963"/>
              <a:gd name="connsiteY8-162" fmla="*/ 1868557 h 4778734"/>
              <a:gd name="connsiteX9-163" fmla="*/ 2401294 w 3434963"/>
              <a:gd name="connsiteY9-164" fmla="*/ 333955 h 4778734"/>
              <a:gd name="connsiteX10-165" fmla="*/ 2138901 w 3434963"/>
              <a:gd name="connsiteY10-166" fmla="*/ 2003729 h 4778734"/>
              <a:gd name="connsiteX11-167" fmla="*/ 2250219 w 3434963"/>
              <a:gd name="connsiteY11-168" fmla="*/ 2759103 h 4778734"/>
              <a:gd name="connsiteX12-169" fmla="*/ 2568271 w 3434963"/>
              <a:gd name="connsiteY12-170" fmla="*/ 2361537 h 4778734"/>
              <a:gd name="connsiteX13-171" fmla="*/ 3434963 w 3434963"/>
              <a:gd name="connsiteY13-172" fmla="*/ 2210463 h 4778734"/>
              <a:gd name="connsiteX14-173" fmla="*/ 2703443 w 3434963"/>
              <a:gd name="connsiteY14-174" fmla="*/ 2989690 h 4778734"/>
              <a:gd name="connsiteX15-175" fmla="*/ 1995777 w 3434963"/>
              <a:gd name="connsiteY15-176" fmla="*/ 4007457 h 4778734"/>
              <a:gd name="connsiteX16-177" fmla="*/ 2154803 w 3434963"/>
              <a:gd name="connsiteY16-178" fmla="*/ 4778734 h 4778734"/>
              <a:gd name="connsiteX17-179" fmla="*/ 755374 w 3434963"/>
              <a:gd name="connsiteY17-180" fmla="*/ 4778734 h 4778734"/>
              <a:gd name="connsiteX0-181" fmla="*/ 755374 w 3434963"/>
              <a:gd name="connsiteY0-182" fmla="*/ 4778734 h 4778734"/>
              <a:gd name="connsiteX1-183" fmla="*/ 795131 w 3434963"/>
              <a:gd name="connsiteY1-184" fmla="*/ 4142631 h 4778734"/>
              <a:gd name="connsiteX2-185" fmla="*/ 381662 w 3434963"/>
              <a:gd name="connsiteY2-186" fmla="*/ 2313830 h 4778734"/>
              <a:gd name="connsiteX3-187" fmla="*/ 0 w 3434963"/>
              <a:gd name="connsiteY3-188" fmla="*/ 1017767 h 4778734"/>
              <a:gd name="connsiteX4-189" fmla="*/ 691763 w 3434963"/>
              <a:gd name="connsiteY4-190" fmla="*/ 2019631 h 4778734"/>
              <a:gd name="connsiteX5-191" fmla="*/ 612250 w 3434963"/>
              <a:gd name="connsiteY5-192" fmla="*/ 182880 h 4778734"/>
              <a:gd name="connsiteX6-193" fmla="*/ 1208598 w 3434963"/>
              <a:gd name="connsiteY6-194" fmla="*/ 1804946 h 4778734"/>
              <a:gd name="connsiteX7-195" fmla="*/ 1351721 w 3434963"/>
              <a:gd name="connsiteY7-196" fmla="*/ 0 h 4778734"/>
              <a:gd name="connsiteX8-197" fmla="*/ 1701579 w 3434963"/>
              <a:gd name="connsiteY8-198" fmla="*/ 1868557 h 4778734"/>
              <a:gd name="connsiteX9-199" fmla="*/ 2401294 w 3434963"/>
              <a:gd name="connsiteY9-200" fmla="*/ 333955 h 4778734"/>
              <a:gd name="connsiteX10-201" fmla="*/ 2138901 w 3434963"/>
              <a:gd name="connsiteY10-202" fmla="*/ 2003729 h 4778734"/>
              <a:gd name="connsiteX11-203" fmla="*/ 2250219 w 3434963"/>
              <a:gd name="connsiteY11-204" fmla="*/ 2759103 h 4778734"/>
              <a:gd name="connsiteX12-205" fmla="*/ 2568271 w 3434963"/>
              <a:gd name="connsiteY12-206" fmla="*/ 2361537 h 4778734"/>
              <a:gd name="connsiteX13-207" fmla="*/ 3434963 w 3434963"/>
              <a:gd name="connsiteY13-208" fmla="*/ 2210463 h 4778734"/>
              <a:gd name="connsiteX14-209" fmla="*/ 2703443 w 3434963"/>
              <a:gd name="connsiteY14-210" fmla="*/ 2989690 h 4778734"/>
              <a:gd name="connsiteX15-211" fmla="*/ 1995777 w 3434963"/>
              <a:gd name="connsiteY15-212" fmla="*/ 4007457 h 4778734"/>
              <a:gd name="connsiteX16-213" fmla="*/ 2154803 w 3434963"/>
              <a:gd name="connsiteY16-214" fmla="*/ 4778734 h 4778734"/>
              <a:gd name="connsiteX17-215" fmla="*/ 755374 w 3434963"/>
              <a:gd name="connsiteY17-216" fmla="*/ 4778734 h 4778734"/>
              <a:gd name="connsiteX0-217" fmla="*/ 755374 w 3434963"/>
              <a:gd name="connsiteY0-218" fmla="*/ 4778734 h 4778734"/>
              <a:gd name="connsiteX1-219" fmla="*/ 795131 w 3434963"/>
              <a:gd name="connsiteY1-220" fmla="*/ 4142631 h 4778734"/>
              <a:gd name="connsiteX2-221" fmla="*/ 381662 w 3434963"/>
              <a:gd name="connsiteY2-222" fmla="*/ 2313830 h 4778734"/>
              <a:gd name="connsiteX3-223" fmla="*/ 0 w 3434963"/>
              <a:gd name="connsiteY3-224" fmla="*/ 1017767 h 4778734"/>
              <a:gd name="connsiteX4-225" fmla="*/ 691763 w 3434963"/>
              <a:gd name="connsiteY4-226" fmla="*/ 2019631 h 4778734"/>
              <a:gd name="connsiteX5-227" fmla="*/ 612250 w 3434963"/>
              <a:gd name="connsiteY5-228" fmla="*/ 182880 h 4778734"/>
              <a:gd name="connsiteX6-229" fmla="*/ 1208598 w 3434963"/>
              <a:gd name="connsiteY6-230" fmla="*/ 1804946 h 4778734"/>
              <a:gd name="connsiteX7-231" fmla="*/ 1351721 w 3434963"/>
              <a:gd name="connsiteY7-232" fmla="*/ 0 h 4778734"/>
              <a:gd name="connsiteX8-233" fmla="*/ 1701579 w 3434963"/>
              <a:gd name="connsiteY8-234" fmla="*/ 1868557 h 4778734"/>
              <a:gd name="connsiteX9-235" fmla="*/ 2401294 w 3434963"/>
              <a:gd name="connsiteY9-236" fmla="*/ 333955 h 4778734"/>
              <a:gd name="connsiteX10-237" fmla="*/ 2138901 w 3434963"/>
              <a:gd name="connsiteY10-238" fmla="*/ 2003729 h 4778734"/>
              <a:gd name="connsiteX11-239" fmla="*/ 2250219 w 3434963"/>
              <a:gd name="connsiteY11-240" fmla="*/ 2759103 h 4778734"/>
              <a:gd name="connsiteX12-241" fmla="*/ 2568271 w 3434963"/>
              <a:gd name="connsiteY12-242" fmla="*/ 2361537 h 4778734"/>
              <a:gd name="connsiteX13-243" fmla="*/ 3434963 w 3434963"/>
              <a:gd name="connsiteY13-244" fmla="*/ 2210463 h 4778734"/>
              <a:gd name="connsiteX14-245" fmla="*/ 2703443 w 3434963"/>
              <a:gd name="connsiteY14-246" fmla="*/ 2989690 h 4778734"/>
              <a:gd name="connsiteX15-247" fmla="*/ 1995777 w 3434963"/>
              <a:gd name="connsiteY15-248" fmla="*/ 4007457 h 4778734"/>
              <a:gd name="connsiteX16-249" fmla="*/ 2154803 w 3434963"/>
              <a:gd name="connsiteY16-250" fmla="*/ 4778734 h 4778734"/>
              <a:gd name="connsiteX17-251" fmla="*/ 755374 w 3434963"/>
              <a:gd name="connsiteY17-252" fmla="*/ 4778734 h 4778734"/>
              <a:gd name="connsiteX0-253" fmla="*/ 755374 w 3434963"/>
              <a:gd name="connsiteY0-254" fmla="*/ 4778734 h 4778734"/>
              <a:gd name="connsiteX1-255" fmla="*/ 795131 w 3434963"/>
              <a:gd name="connsiteY1-256" fmla="*/ 4142631 h 4778734"/>
              <a:gd name="connsiteX2-257" fmla="*/ 381662 w 3434963"/>
              <a:gd name="connsiteY2-258" fmla="*/ 2313830 h 4778734"/>
              <a:gd name="connsiteX3-259" fmla="*/ 0 w 3434963"/>
              <a:gd name="connsiteY3-260" fmla="*/ 1017767 h 4778734"/>
              <a:gd name="connsiteX4-261" fmla="*/ 691763 w 3434963"/>
              <a:gd name="connsiteY4-262" fmla="*/ 2019631 h 4778734"/>
              <a:gd name="connsiteX5-263" fmla="*/ 612250 w 3434963"/>
              <a:gd name="connsiteY5-264" fmla="*/ 182880 h 4778734"/>
              <a:gd name="connsiteX6-265" fmla="*/ 1208598 w 3434963"/>
              <a:gd name="connsiteY6-266" fmla="*/ 1804946 h 4778734"/>
              <a:gd name="connsiteX7-267" fmla="*/ 1351721 w 3434963"/>
              <a:gd name="connsiteY7-268" fmla="*/ 0 h 4778734"/>
              <a:gd name="connsiteX8-269" fmla="*/ 1701579 w 3434963"/>
              <a:gd name="connsiteY8-270" fmla="*/ 1868557 h 4778734"/>
              <a:gd name="connsiteX9-271" fmla="*/ 2401294 w 3434963"/>
              <a:gd name="connsiteY9-272" fmla="*/ 333955 h 4778734"/>
              <a:gd name="connsiteX10-273" fmla="*/ 2138901 w 3434963"/>
              <a:gd name="connsiteY10-274" fmla="*/ 2003729 h 4778734"/>
              <a:gd name="connsiteX11-275" fmla="*/ 2250219 w 3434963"/>
              <a:gd name="connsiteY11-276" fmla="*/ 2759103 h 4778734"/>
              <a:gd name="connsiteX12-277" fmla="*/ 2568271 w 3434963"/>
              <a:gd name="connsiteY12-278" fmla="*/ 2361537 h 4778734"/>
              <a:gd name="connsiteX13-279" fmla="*/ 3434963 w 3434963"/>
              <a:gd name="connsiteY13-280" fmla="*/ 2210463 h 4778734"/>
              <a:gd name="connsiteX14-281" fmla="*/ 2703443 w 3434963"/>
              <a:gd name="connsiteY14-282" fmla="*/ 2989690 h 4778734"/>
              <a:gd name="connsiteX15-283" fmla="*/ 2043485 w 3434963"/>
              <a:gd name="connsiteY15-284" fmla="*/ 4055165 h 4778734"/>
              <a:gd name="connsiteX16-285" fmla="*/ 2154803 w 3434963"/>
              <a:gd name="connsiteY16-286" fmla="*/ 4778734 h 4778734"/>
              <a:gd name="connsiteX17-287" fmla="*/ 755374 w 3434963"/>
              <a:gd name="connsiteY17-288" fmla="*/ 4778734 h 4778734"/>
              <a:gd name="connsiteX0-289" fmla="*/ 755374 w 3434963"/>
              <a:gd name="connsiteY0-290" fmla="*/ 4778734 h 4778734"/>
              <a:gd name="connsiteX1-291" fmla="*/ 795131 w 3434963"/>
              <a:gd name="connsiteY1-292" fmla="*/ 4142631 h 4778734"/>
              <a:gd name="connsiteX2-293" fmla="*/ 381662 w 3434963"/>
              <a:gd name="connsiteY2-294" fmla="*/ 2313830 h 4778734"/>
              <a:gd name="connsiteX3-295" fmla="*/ 0 w 3434963"/>
              <a:gd name="connsiteY3-296" fmla="*/ 1017767 h 4778734"/>
              <a:gd name="connsiteX4-297" fmla="*/ 691763 w 3434963"/>
              <a:gd name="connsiteY4-298" fmla="*/ 2019631 h 4778734"/>
              <a:gd name="connsiteX5-299" fmla="*/ 612250 w 3434963"/>
              <a:gd name="connsiteY5-300" fmla="*/ 182880 h 4778734"/>
              <a:gd name="connsiteX6-301" fmla="*/ 1208598 w 3434963"/>
              <a:gd name="connsiteY6-302" fmla="*/ 1804946 h 4778734"/>
              <a:gd name="connsiteX7-303" fmla="*/ 1351721 w 3434963"/>
              <a:gd name="connsiteY7-304" fmla="*/ 0 h 4778734"/>
              <a:gd name="connsiteX8-305" fmla="*/ 1701579 w 3434963"/>
              <a:gd name="connsiteY8-306" fmla="*/ 1868557 h 4778734"/>
              <a:gd name="connsiteX9-307" fmla="*/ 2401294 w 3434963"/>
              <a:gd name="connsiteY9-308" fmla="*/ 333955 h 4778734"/>
              <a:gd name="connsiteX10-309" fmla="*/ 2138901 w 3434963"/>
              <a:gd name="connsiteY10-310" fmla="*/ 2003729 h 4778734"/>
              <a:gd name="connsiteX11-311" fmla="*/ 2250219 w 3434963"/>
              <a:gd name="connsiteY11-312" fmla="*/ 2759103 h 4778734"/>
              <a:gd name="connsiteX12-313" fmla="*/ 2568271 w 3434963"/>
              <a:gd name="connsiteY12-314" fmla="*/ 2361537 h 4778734"/>
              <a:gd name="connsiteX13-315" fmla="*/ 3434963 w 3434963"/>
              <a:gd name="connsiteY13-316" fmla="*/ 2210463 h 4778734"/>
              <a:gd name="connsiteX14-317" fmla="*/ 2703443 w 3434963"/>
              <a:gd name="connsiteY14-318" fmla="*/ 2989690 h 4778734"/>
              <a:gd name="connsiteX15-319" fmla="*/ 2043485 w 3434963"/>
              <a:gd name="connsiteY15-320" fmla="*/ 4055165 h 4778734"/>
              <a:gd name="connsiteX16-321" fmla="*/ 2154803 w 3434963"/>
              <a:gd name="connsiteY16-322" fmla="*/ 4778734 h 4778734"/>
              <a:gd name="connsiteX17-323" fmla="*/ 755374 w 3434963"/>
              <a:gd name="connsiteY17-324" fmla="*/ 4778734 h 4778734"/>
              <a:gd name="connsiteX0-325" fmla="*/ 755374 w 3434963"/>
              <a:gd name="connsiteY0-326" fmla="*/ 4778734 h 4778734"/>
              <a:gd name="connsiteX1-327" fmla="*/ 795131 w 3434963"/>
              <a:gd name="connsiteY1-328" fmla="*/ 4142631 h 4778734"/>
              <a:gd name="connsiteX2-329" fmla="*/ 381662 w 3434963"/>
              <a:gd name="connsiteY2-330" fmla="*/ 2313830 h 4778734"/>
              <a:gd name="connsiteX3-331" fmla="*/ 0 w 3434963"/>
              <a:gd name="connsiteY3-332" fmla="*/ 1017767 h 4778734"/>
              <a:gd name="connsiteX4-333" fmla="*/ 691763 w 3434963"/>
              <a:gd name="connsiteY4-334" fmla="*/ 2019631 h 4778734"/>
              <a:gd name="connsiteX5-335" fmla="*/ 612250 w 3434963"/>
              <a:gd name="connsiteY5-336" fmla="*/ 182880 h 4778734"/>
              <a:gd name="connsiteX6-337" fmla="*/ 1208598 w 3434963"/>
              <a:gd name="connsiteY6-338" fmla="*/ 1804946 h 4778734"/>
              <a:gd name="connsiteX7-339" fmla="*/ 1351721 w 3434963"/>
              <a:gd name="connsiteY7-340" fmla="*/ 0 h 4778734"/>
              <a:gd name="connsiteX8-341" fmla="*/ 1701579 w 3434963"/>
              <a:gd name="connsiteY8-342" fmla="*/ 1868557 h 4778734"/>
              <a:gd name="connsiteX9-343" fmla="*/ 2401294 w 3434963"/>
              <a:gd name="connsiteY9-344" fmla="*/ 333955 h 4778734"/>
              <a:gd name="connsiteX10-345" fmla="*/ 2138901 w 3434963"/>
              <a:gd name="connsiteY10-346" fmla="*/ 2003729 h 4778734"/>
              <a:gd name="connsiteX11-347" fmla="*/ 2250219 w 3434963"/>
              <a:gd name="connsiteY11-348" fmla="*/ 2759103 h 4778734"/>
              <a:gd name="connsiteX12-349" fmla="*/ 2568271 w 3434963"/>
              <a:gd name="connsiteY12-350" fmla="*/ 2361537 h 4778734"/>
              <a:gd name="connsiteX13-351" fmla="*/ 3434963 w 3434963"/>
              <a:gd name="connsiteY13-352" fmla="*/ 2210463 h 4778734"/>
              <a:gd name="connsiteX14-353" fmla="*/ 2703443 w 3434963"/>
              <a:gd name="connsiteY14-354" fmla="*/ 2989690 h 4778734"/>
              <a:gd name="connsiteX15-355" fmla="*/ 2043485 w 3434963"/>
              <a:gd name="connsiteY15-356" fmla="*/ 4055165 h 4778734"/>
              <a:gd name="connsiteX16-357" fmla="*/ 2154803 w 3434963"/>
              <a:gd name="connsiteY16-358" fmla="*/ 4778734 h 4778734"/>
              <a:gd name="connsiteX17-359" fmla="*/ 755374 w 3434963"/>
              <a:gd name="connsiteY17-360" fmla="*/ 4778734 h 4778734"/>
              <a:gd name="connsiteX0-361" fmla="*/ 755374 w 3434963"/>
              <a:gd name="connsiteY0-362" fmla="*/ 4778734 h 4778734"/>
              <a:gd name="connsiteX1-363" fmla="*/ 795131 w 3434963"/>
              <a:gd name="connsiteY1-364" fmla="*/ 4142631 h 4778734"/>
              <a:gd name="connsiteX2-365" fmla="*/ 381662 w 3434963"/>
              <a:gd name="connsiteY2-366" fmla="*/ 2313830 h 4778734"/>
              <a:gd name="connsiteX3-367" fmla="*/ 0 w 3434963"/>
              <a:gd name="connsiteY3-368" fmla="*/ 1017767 h 4778734"/>
              <a:gd name="connsiteX4-369" fmla="*/ 691763 w 3434963"/>
              <a:gd name="connsiteY4-370" fmla="*/ 2019631 h 4778734"/>
              <a:gd name="connsiteX5-371" fmla="*/ 612250 w 3434963"/>
              <a:gd name="connsiteY5-372" fmla="*/ 182880 h 4778734"/>
              <a:gd name="connsiteX6-373" fmla="*/ 1208598 w 3434963"/>
              <a:gd name="connsiteY6-374" fmla="*/ 1804946 h 4778734"/>
              <a:gd name="connsiteX7-375" fmla="*/ 1351721 w 3434963"/>
              <a:gd name="connsiteY7-376" fmla="*/ 0 h 4778734"/>
              <a:gd name="connsiteX8-377" fmla="*/ 1701579 w 3434963"/>
              <a:gd name="connsiteY8-378" fmla="*/ 1868557 h 4778734"/>
              <a:gd name="connsiteX9-379" fmla="*/ 2401294 w 3434963"/>
              <a:gd name="connsiteY9-380" fmla="*/ 333955 h 4778734"/>
              <a:gd name="connsiteX10-381" fmla="*/ 2138901 w 3434963"/>
              <a:gd name="connsiteY10-382" fmla="*/ 2003729 h 4778734"/>
              <a:gd name="connsiteX11-383" fmla="*/ 2250219 w 3434963"/>
              <a:gd name="connsiteY11-384" fmla="*/ 2759103 h 4778734"/>
              <a:gd name="connsiteX12-385" fmla="*/ 2568271 w 3434963"/>
              <a:gd name="connsiteY12-386" fmla="*/ 2361537 h 4778734"/>
              <a:gd name="connsiteX13-387" fmla="*/ 3434963 w 3434963"/>
              <a:gd name="connsiteY13-388" fmla="*/ 2210463 h 4778734"/>
              <a:gd name="connsiteX14-389" fmla="*/ 2703443 w 3434963"/>
              <a:gd name="connsiteY14-390" fmla="*/ 2989690 h 4778734"/>
              <a:gd name="connsiteX15-391" fmla="*/ 2043485 w 3434963"/>
              <a:gd name="connsiteY15-392" fmla="*/ 4055165 h 4778734"/>
              <a:gd name="connsiteX16-393" fmla="*/ 2154803 w 3434963"/>
              <a:gd name="connsiteY16-394" fmla="*/ 4778734 h 4778734"/>
              <a:gd name="connsiteX17-395" fmla="*/ 755374 w 3434963"/>
              <a:gd name="connsiteY17-396" fmla="*/ 4778734 h 4778734"/>
              <a:gd name="connsiteX0-397" fmla="*/ 755374 w 3434963"/>
              <a:gd name="connsiteY0-398" fmla="*/ 4778734 h 4778734"/>
              <a:gd name="connsiteX1-399" fmla="*/ 795131 w 3434963"/>
              <a:gd name="connsiteY1-400" fmla="*/ 4142631 h 4778734"/>
              <a:gd name="connsiteX2-401" fmla="*/ 381662 w 3434963"/>
              <a:gd name="connsiteY2-402" fmla="*/ 2313830 h 4778734"/>
              <a:gd name="connsiteX3-403" fmla="*/ 0 w 3434963"/>
              <a:gd name="connsiteY3-404" fmla="*/ 1017767 h 4778734"/>
              <a:gd name="connsiteX4-405" fmla="*/ 691763 w 3434963"/>
              <a:gd name="connsiteY4-406" fmla="*/ 2019631 h 4778734"/>
              <a:gd name="connsiteX5-407" fmla="*/ 612250 w 3434963"/>
              <a:gd name="connsiteY5-408" fmla="*/ 182880 h 4778734"/>
              <a:gd name="connsiteX6-409" fmla="*/ 1208598 w 3434963"/>
              <a:gd name="connsiteY6-410" fmla="*/ 1804946 h 4778734"/>
              <a:gd name="connsiteX7-411" fmla="*/ 1351721 w 3434963"/>
              <a:gd name="connsiteY7-412" fmla="*/ 0 h 4778734"/>
              <a:gd name="connsiteX8-413" fmla="*/ 1701579 w 3434963"/>
              <a:gd name="connsiteY8-414" fmla="*/ 1868557 h 4778734"/>
              <a:gd name="connsiteX9-415" fmla="*/ 2401294 w 3434963"/>
              <a:gd name="connsiteY9-416" fmla="*/ 333955 h 4778734"/>
              <a:gd name="connsiteX10-417" fmla="*/ 2138901 w 3434963"/>
              <a:gd name="connsiteY10-418" fmla="*/ 2003729 h 4778734"/>
              <a:gd name="connsiteX11-419" fmla="*/ 2250219 w 3434963"/>
              <a:gd name="connsiteY11-420" fmla="*/ 2759103 h 4778734"/>
              <a:gd name="connsiteX12-421" fmla="*/ 2568271 w 3434963"/>
              <a:gd name="connsiteY12-422" fmla="*/ 2361537 h 4778734"/>
              <a:gd name="connsiteX13-423" fmla="*/ 3434963 w 3434963"/>
              <a:gd name="connsiteY13-424" fmla="*/ 2210463 h 4778734"/>
              <a:gd name="connsiteX14-425" fmla="*/ 2703443 w 3434963"/>
              <a:gd name="connsiteY14-426" fmla="*/ 2989690 h 4778734"/>
              <a:gd name="connsiteX15-427" fmla="*/ 2043485 w 3434963"/>
              <a:gd name="connsiteY15-428" fmla="*/ 4055165 h 4778734"/>
              <a:gd name="connsiteX16-429" fmla="*/ 2154803 w 3434963"/>
              <a:gd name="connsiteY16-430" fmla="*/ 4778734 h 4778734"/>
              <a:gd name="connsiteX17-431" fmla="*/ 755374 w 3434963"/>
              <a:gd name="connsiteY17-432" fmla="*/ 4778734 h 4778734"/>
              <a:gd name="connsiteX0-433" fmla="*/ 755374 w 3434963"/>
              <a:gd name="connsiteY0-434" fmla="*/ 4778734 h 4778734"/>
              <a:gd name="connsiteX1-435" fmla="*/ 795131 w 3434963"/>
              <a:gd name="connsiteY1-436" fmla="*/ 4142631 h 4778734"/>
              <a:gd name="connsiteX2-437" fmla="*/ 381662 w 3434963"/>
              <a:gd name="connsiteY2-438" fmla="*/ 2313830 h 4778734"/>
              <a:gd name="connsiteX3-439" fmla="*/ 0 w 3434963"/>
              <a:gd name="connsiteY3-440" fmla="*/ 1017767 h 4778734"/>
              <a:gd name="connsiteX4-441" fmla="*/ 691763 w 3434963"/>
              <a:gd name="connsiteY4-442" fmla="*/ 2019631 h 4778734"/>
              <a:gd name="connsiteX5-443" fmla="*/ 612250 w 3434963"/>
              <a:gd name="connsiteY5-444" fmla="*/ 182880 h 4778734"/>
              <a:gd name="connsiteX6-445" fmla="*/ 1208598 w 3434963"/>
              <a:gd name="connsiteY6-446" fmla="*/ 1804946 h 4778734"/>
              <a:gd name="connsiteX7-447" fmla="*/ 1351721 w 3434963"/>
              <a:gd name="connsiteY7-448" fmla="*/ 0 h 4778734"/>
              <a:gd name="connsiteX8-449" fmla="*/ 1701579 w 3434963"/>
              <a:gd name="connsiteY8-450" fmla="*/ 1868557 h 4778734"/>
              <a:gd name="connsiteX9-451" fmla="*/ 2401294 w 3434963"/>
              <a:gd name="connsiteY9-452" fmla="*/ 333955 h 4778734"/>
              <a:gd name="connsiteX10-453" fmla="*/ 2138901 w 3434963"/>
              <a:gd name="connsiteY10-454" fmla="*/ 2003729 h 4778734"/>
              <a:gd name="connsiteX11-455" fmla="*/ 2250219 w 3434963"/>
              <a:gd name="connsiteY11-456" fmla="*/ 2759103 h 4778734"/>
              <a:gd name="connsiteX12-457" fmla="*/ 2568271 w 3434963"/>
              <a:gd name="connsiteY12-458" fmla="*/ 2361537 h 4778734"/>
              <a:gd name="connsiteX13-459" fmla="*/ 3434963 w 3434963"/>
              <a:gd name="connsiteY13-460" fmla="*/ 2210463 h 4778734"/>
              <a:gd name="connsiteX14-461" fmla="*/ 2703443 w 3434963"/>
              <a:gd name="connsiteY14-462" fmla="*/ 2989690 h 4778734"/>
              <a:gd name="connsiteX15-463" fmla="*/ 2043485 w 3434963"/>
              <a:gd name="connsiteY15-464" fmla="*/ 4055165 h 4778734"/>
              <a:gd name="connsiteX16-465" fmla="*/ 2154803 w 3434963"/>
              <a:gd name="connsiteY16-466" fmla="*/ 4778734 h 4778734"/>
              <a:gd name="connsiteX17-467" fmla="*/ 755374 w 3434963"/>
              <a:gd name="connsiteY17-468" fmla="*/ 4778734 h 4778734"/>
              <a:gd name="connsiteX0-469" fmla="*/ 755374 w 3446514"/>
              <a:gd name="connsiteY0-470" fmla="*/ 4778734 h 4778734"/>
              <a:gd name="connsiteX1-471" fmla="*/ 795131 w 3446514"/>
              <a:gd name="connsiteY1-472" fmla="*/ 4142631 h 4778734"/>
              <a:gd name="connsiteX2-473" fmla="*/ 381662 w 3446514"/>
              <a:gd name="connsiteY2-474" fmla="*/ 2313830 h 4778734"/>
              <a:gd name="connsiteX3-475" fmla="*/ 0 w 3446514"/>
              <a:gd name="connsiteY3-476" fmla="*/ 1017767 h 4778734"/>
              <a:gd name="connsiteX4-477" fmla="*/ 691763 w 3446514"/>
              <a:gd name="connsiteY4-478" fmla="*/ 2019631 h 4778734"/>
              <a:gd name="connsiteX5-479" fmla="*/ 612250 w 3446514"/>
              <a:gd name="connsiteY5-480" fmla="*/ 182880 h 4778734"/>
              <a:gd name="connsiteX6-481" fmla="*/ 1208598 w 3446514"/>
              <a:gd name="connsiteY6-482" fmla="*/ 1804946 h 4778734"/>
              <a:gd name="connsiteX7-483" fmla="*/ 1351721 w 3446514"/>
              <a:gd name="connsiteY7-484" fmla="*/ 0 h 4778734"/>
              <a:gd name="connsiteX8-485" fmla="*/ 1701579 w 3446514"/>
              <a:gd name="connsiteY8-486" fmla="*/ 1868557 h 4778734"/>
              <a:gd name="connsiteX9-487" fmla="*/ 2401294 w 3446514"/>
              <a:gd name="connsiteY9-488" fmla="*/ 333955 h 4778734"/>
              <a:gd name="connsiteX10-489" fmla="*/ 2138901 w 3446514"/>
              <a:gd name="connsiteY10-490" fmla="*/ 2003729 h 4778734"/>
              <a:gd name="connsiteX11-491" fmla="*/ 2250219 w 3446514"/>
              <a:gd name="connsiteY11-492" fmla="*/ 2759103 h 4778734"/>
              <a:gd name="connsiteX12-493" fmla="*/ 2568271 w 3446514"/>
              <a:gd name="connsiteY12-494" fmla="*/ 2361537 h 4778734"/>
              <a:gd name="connsiteX13-495" fmla="*/ 3434963 w 3446514"/>
              <a:gd name="connsiteY13-496" fmla="*/ 2210463 h 4778734"/>
              <a:gd name="connsiteX14-497" fmla="*/ 2703443 w 3446514"/>
              <a:gd name="connsiteY14-498" fmla="*/ 2989690 h 4778734"/>
              <a:gd name="connsiteX15-499" fmla="*/ 2043485 w 3446514"/>
              <a:gd name="connsiteY15-500" fmla="*/ 4055165 h 4778734"/>
              <a:gd name="connsiteX16-501" fmla="*/ 2154803 w 3446514"/>
              <a:gd name="connsiteY16-502" fmla="*/ 4778734 h 4778734"/>
              <a:gd name="connsiteX17-503" fmla="*/ 755374 w 3446514"/>
              <a:gd name="connsiteY17-504" fmla="*/ 4778734 h 4778734"/>
              <a:gd name="connsiteX0-505" fmla="*/ 755374 w 3448610"/>
              <a:gd name="connsiteY0-506" fmla="*/ 4778734 h 4778734"/>
              <a:gd name="connsiteX1-507" fmla="*/ 795131 w 3448610"/>
              <a:gd name="connsiteY1-508" fmla="*/ 4142631 h 4778734"/>
              <a:gd name="connsiteX2-509" fmla="*/ 381662 w 3448610"/>
              <a:gd name="connsiteY2-510" fmla="*/ 2313830 h 4778734"/>
              <a:gd name="connsiteX3-511" fmla="*/ 0 w 3448610"/>
              <a:gd name="connsiteY3-512" fmla="*/ 1017767 h 4778734"/>
              <a:gd name="connsiteX4-513" fmla="*/ 691763 w 3448610"/>
              <a:gd name="connsiteY4-514" fmla="*/ 2019631 h 4778734"/>
              <a:gd name="connsiteX5-515" fmla="*/ 612250 w 3448610"/>
              <a:gd name="connsiteY5-516" fmla="*/ 182880 h 4778734"/>
              <a:gd name="connsiteX6-517" fmla="*/ 1208598 w 3448610"/>
              <a:gd name="connsiteY6-518" fmla="*/ 1804946 h 4778734"/>
              <a:gd name="connsiteX7-519" fmla="*/ 1351721 w 3448610"/>
              <a:gd name="connsiteY7-520" fmla="*/ 0 h 4778734"/>
              <a:gd name="connsiteX8-521" fmla="*/ 1701579 w 3448610"/>
              <a:gd name="connsiteY8-522" fmla="*/ 1868557 h 4778734"/>
              <a:gd name="connsiteX9-523" fmla="*/ 2401294 w 3448610"/>
              <a:gd name="connsiteY9-524" fmla="*/ 333955 h 4778734"/>
              <a:gd name="connsiteX10-525" fmla="*/ 2138901 w 3448610"/>
              <a:gd name="connsiteY10-526" fmla="*/ 2003729 h 4778734"/>
              <a:gd name="connsiteX11-527" fmla="*/ 2250219 w 3448610"/>
              <a:gd name="connsiteY11-528" fmla="*/ 2759103 h 4778734"/>
              <a:gd name="connsiteX12-529" fmla="*/ 2687541 w 3448610"/>
              <a:gd name="connsiteY12-530" fmla="*/ 2313829 h 4778734"/>
              <a:gd name="connsiteX13-531" fmla="*/ 3434963 w 3448610"/>
              <a:gd name="connsiteY13-532" fmla="*/ 2210463 h 4778734"/>
              <a:gd name="connsiteX14-533" fmla="*/ 2703443 w 3448610"/>
              <a:gd name="connsiteY14-534" fmla="*/ 2989690 h 4778734"/>
              <a:gd name="connsiteX15-535" fmla="*/ 2043485 w 3448610"/>
              <a:gd name="connsiteY15-536" fmla="*/ 4055165 h 4778734"/>
              <a:gd name="connsiteX16-537" fmla="*/ 2154803 w 3448610"/>
              <a:gd name="connsiteY16-538" fmla="*/ 4778734 h 4778734"/>
              <a:gd name="connsiteX17-539" fmla="*/ 755374 w 3448610"/>
              <a:gd name="connsiteY17-540" fmla="*/ 4778734 h 4778734"/>
              <a:gd name="connsiteX0-541" fmla="*/ 755374 w 3448452"/>
              <a:gd name="connsiteY0-542" fmla="*/ 4778734 h 4778734"/>
              <a:gd name="connsiteX1-543" fmla="*/ 795131 w 3448452"/>
              <a:gd name="connsiteY1-544" fmla="*/ 4142631 h 4778734"/>
              <a:gd name="connsiteX2-545" fmla="*/ 381662 w 3448452"/>
              <a:gd name="connsiteY2-546" fmla="*/ 2313830 h 4778734"/>
              <a:gd name="connsiteX3-547" fmla="*/ 0 w 3448452"/>
              <a:gd name="connsiteY3-548" fmla="*/ 1017767 h 4778734"/>
              <a:gd name="connsiteX4-549" fmla="*/ 691763 w 3448452"/>
              <a:gd name="connsiteY4-550" fmla="*/ 2019631 h 4778734"/>
              <a:gd name="connsiteX5-551" fmla="*/ 612250 w 3448452"/>
              <a:gd name="connsiteY5-552" fmla="*/ 182880 h 4778734"/>
              <a:gd name="connsiteX6-553" fmla="*/ 1208598 w 3448452"/>
              <a:gd name="connsiteY6-554" fmla="*/ 1804946 h 4778734"/>
              <a:gd name="connsiteX7-555" fmla="*/ 1351721 w 3448452"/>
              <a:gd name="connsiteY7-556" fmla="*/ 0 h 4778734"/>
              <a:gd name="connsiteX8-557" fmla="*/ 1701579 w 3448452"/>
              <a:gd name="connsiteY8-558" fmla="*/ 1868557 h 4778734"/>
              <a:gd name="connsiteX9-559" fmla="*/ 2401294 w 3448452"/>
              <a:gd name="connsiteY9-560" fmla="*/ 333955 h 4778734"/>
              <a:gd name="connsiteX10-561" fmla="*/ 2138901 w 3448452"/>
              <a:gd name="connsiteY10-562" fmla="*/ 2003729 h 4778734"/>
              <a:gd name="connsiteX11-563" fmla="*/ 2250219 w 3448452"/>
              <a:gd name="connsiteY11-564" fmla="*/ 2759103 h 4778734"/>
              <a:gd name="connsiteX12-565" fmla="*/ 2687541 w 3448452"/>
              <a:gd name="connsiteY12-566" fmla="*/ 2313829 h 4778734"/>
              <a:gd name="connsiteX13-567" fmla="*/ 3434963 w 3448452"/>
              <a:gd name="connsiteY13-568" fmla="*/ 2210463 h 4778734"/>
              <a:gd name="connsiteX14-569" fmla="*/ 2703443 w 3448452"/>
              <a:gd name="connsiteY14-570" fmla="*/ 2989690 h 4778734"/>
              <a:gd name="connsiteX15-571" fmla="*/ 2043485 w 3448452"/>
              <a:gd name="connsiteY15-572" fmla="*/ 4055165 h 4778734"/>
              <a:gd name="connsiteX16-573" fmla="*/ 2154803 w 3448452"/>
              <a:gd name="connsiteY16-574" fmla="*/ 4778734 h 4778734"/>
              <a:gd name="connsiteX17-575" fmla="*/ 755374 w 3448452"/>
              <a:gd name="connsiteY17-576" fmla="*/ 4778734 h 4778734"/>
              <a:gd name="connsiteX0-577" fmla="*/ 755374 w 3448452"/>
              <a:gd name="connsiteY0-578" fmla="*/ 4778734 h 4778734"/>
              <a:gd name="connsiteX1-579" fmla="*/ 795131 w 3448452"/>
              <a:gd name="connsiteY1-580" fmla="*/ 4142631 h 4778734"/>
              <a:gd name="connsiteX2-581" fmla="*/ 381662 w 3448452"/>
              <a:gd name="connsiteY2-582" fmla="*/ 2313830 h 4778734"/>
              <a:gd name="connsiteX3-583" fmla="*/ 0 w 3448452"/>
              <a:gd name="connsiteY3-584" fmla="*/ 1017767 h 4778734"/>
              <a:gd name="connsiteX4-585" fmla="*/ 691763 w 3448452"/>
              <a:gd name="connsiteY4-586" fmla="*/ 2019631 h 4778734"/>
              <a:gd name="connsiteX5-587" fmla="*/ 612250 w 3448452"/>
              <a:gd name="connsiteY5-588" fmla="*/ 182880 h 4778734"/>
              <a:gd name="connsiteX6-589" fmla="*/ 1208598 w 3448452"/>
              <a:gd name="connsiteY6-590" fmla="*/ 1804946 h 4778734"/>
              <a:gd name="connsiteX7-591" fmla="*/ 1351721 w 3448452"/>
              <a:gd name="connsiteY7-592" fmla="*/ 0 h 4778734"/>
              <a:gd name="connsiteX8-593" fmla="*/ 1701579 w 3448452"/>
              <a:gd name="connsiteY8-594" fmla="*/ 1868557 h 4778734"/>
              <a:gd name="connsiteX9-595" fmla="*/ 2401294 w 3448452"/>
              <a:gd name="connsiteY9-596" fmla="*/ 333955 h 4778734"/>
              <a:gd name="connsiteX10-597" fmla="*/ 2138901 w 3448452"/>
              <a:gd name="connsiteY10-598" fmla="*/ 2003729 h 4778734"/>
              <a:gd name="connsiteX11-599" fmla="*/ 2250219 w 3448452"/>
              <a:gd name="connsiteY11-600" fmla="*/ 2759103 h 4778734"/>
              <a:gd name="connsiteX12-601" fmla="*/ 2687541 w 3448452"/>
              <a:gd name="connsiteY12-602" fmla="*/ 2313829 h 4778734"/>
              <a:gd name="connsiteX13-603" fmla="*/ 3434963 w 3448452"/>
              <a:gd name="connsiteY13-604" fmla="*/ 2210463 h 4778734"/>
              <a:gd name="connsiteX14-605" fmla="*/ 2703443 w 3448452"/>
              <a:gd name="connsiteY14-606" fmla="*/ 2989690 h 4778734"/>
              <a:gd name="connsiteX15-607" fmla="*/ 2043485 w 3448452"/>
              <a:gd name="connsiteY15-608" fmla="*/ 4055165 h 4778734"/>
              <a:gd name="connsiteX16-609" fmla="*/ 2154803 w 3448452"/>
              <a:gd name="connsiteY16-610" fmla="*/ 4778734 h 4778734"/>
              <a:gd name="connsiteX17-611" fmla="*/ 755374 w 3448452"/>
              <a:gd name="connsiteY17-612" fmla="*/ 4778734 h 4778734"/>
              <a:gd name="connsiteX0-613" fmla="*/ 755374 w 3448452"/>
              <a:gd name="connsiteY0-614" fmla="*/ 4778734 h 4778734"/>
              <a:gd name="connsiteX1-615" fmla="*/ 795131 w 3448452"/>
              <a:gd name="connsiteY1-616" fmla="*/ 4142631 h 4778734"/>
              <a:gd name="connsiteX2-617" fmla="*/ 381662 w 3448452"/>
              <a:gd name="connsiteY2-618" fmla="*/ 2313830 h 4778734"/>
              <a:gd name="connsiteX3-619" fmla="*/ 0 w 3448452"/>
              <a:gd name="connsiteY3-620" fmla="*/ 1017767 h 4778734"/>
              <a:gd name="connsiteX4-621" fmla="*/ 691763 w 3448452"/>
              <a:gd name="connsiteY4-622" fmla="*/ 2019631 h 4778734"/>
              <a:gd name="connsiteX5-623" fmla="*/ 612250 w 3448452"/>
              <a:gd name="connsiteY5-624" fmla="*/ 182880 h 4778734"/>
              <a:gd name="connsiteX6-625" fmla="*/ 1208598 w 3448452"/>
              <a:gd name="connsiteY6-626" fmla="*/ 1804946 h 4778734"/>
              <a:gd name="connsiteX7-627" fmla="*/ 1351721 w 3448452"/>
              <a:gd name="connsiteY7-628" fmla="*/ 0 h 4778734"/>
              <a:gd name="connsiteX8-629" fmla="*/ 1701579 w 3448452"/>
              <a:gd name="connsiteY8-630" fmla="*/ 1868557 h 4778734"/>
              <a:gd name="connsiteX9-631" fmla="*/ 2401294 w 3448452"/>
              <a:gd name="connsiteY9-632" fmla="*/ 333955 h 4778734"/>
              <a:gd name="connsiteX10-633" fmla="*/ 2138901 w 3448452"/>
              <a:gd name="connsiteY10-634" fmla="*/ 2003729 h 4778734"/>
              <a:gd name="connsiteX11-635" fmla="*/ 2250219 w 3448452"/>
              <a:gd name="connsiteY11-636" fmla="*/ 2759103 h 4778734"/>
              <a:gd name="connsiteX12-637" fmla="*/ 2687541 w 3448452"/>
              <a:gd name="connsiteY12-638" fmla="*/ 2313829 h 4778734"/>
              <a:gd name="connsiteX13-639" fmla="*/ 3434963 w 3448452"/>
              <a:gd name="connsiteY13-640" fmla="*/ 2210463 h 4778734"/>
              <a:gd name="connsiteX14-641" fmla="*/ 2703443 w 3448452"/>
              <a:gd name="connsiteY14-642" fmla="*/ 2989690 h 4778734"/>
              <a:gd name="connsiteX15-643" fmla="*/ 2043485 w 3448452"/>
              <a:gd name="connsiteY15-644" fmla="*/ 4055165 h 4778734"/>
              <a:gd name="connsiteX16-645" fmla="*/ 2154803 w 3448452"/>
              <a:gd name="connsiteY16-646" fmla="*/ 4778734 h 4778734"/>
              <a:gd name="connsiteX17-647" fmla="*/ 755374 w 3448452"/>
              <a:gd name="connsiteY17-648" fmla="*/ 4778734 h 4778734"/>
              <a:gd name="connsiteX0-649" fmla="*/ 755374 w 3448452"/>
              <a:gd name="connsiteY0-650" fmla="*/ 4778734 h 4778734"/>
              <a:gd name="connsiteX1-651" fmla="*/ 795131 w 3448452"/>
              <a:gd name="connsiteY1-652" fmla="*/ 4142631 h 4778734"/>
              <a:gd name="connsiteX2-653" fmla="*/ 357808 w 3448452"/>
              <a:gd name="connsiteY2-654" fmla="*/ 2321781 h 4778734"/>
              <a:gd name="connsiteX3-655" fmla="*/ 0 w 3448452"/>
              <a:gd name="connsiteY3-656" fmla="*/ 1017767 h 4778734"/>
              <a:gd name="connsiteX4-657" fmla="*/ 691763 w 3448452"/>
              <a:gd name="connsiteY4-658" fmla="*/ 2019631 h 4778734"/>
              <a:gd name="connsiteX5-659" fmla="*/ 612250 w 3448452"/>
              <a:gd name="connsiteY5-660" fmla="*/ 182880 h 4778734"/>
              <a:gd name="connsiteX6-661" fmla="*/ 1208598 w 3448452"/>
              <a:gd name="connsiteY6-662" fmla="*/ 1804946 h 4778734"/>
              <a:gd name="connsiteX7-663" fmla="*/ 1351721 w 3448452"/>
              <a:gd name="connsiteY7-664" fmla="*/ 0 h 4778734"/>
              <a:gd name="connsiteX8-665" fmla="*/ 1701579 w 3448452"/>
              <a:gd name="connsiteY8-666" fmla="*/ 1868557 h 4778734"/>
              <a:gd name="connsiteX9-667" fmla="*/ 2401294 w 3448452"/>
              <a:gd name="connsiteY9-668" fmla="*/ 333955 h 4778734"/>
              <a:gd name="connsiteX10-669" fmla="*/ 2138901 w 3448452"/>
              <a:gd name="connsiteY10-670" fmla="*/ 2003729 h 4778734"/>
              <a:gd name="connsiteX11-671" fmla="*/ 2250219 w 3448452"/>
              <a:gd name="connsiteY11-672" fmla="*/ 2759103 h 4778734"/>
              <a:gd name="connsiteX12-673" fmla="*/ 2687541 w 3448452"/>
              <a:gd name="connsiteY12-674" fmla="*/ 2313829 h 4778734"/>
              <a:gd name="connsiteX13-675" fmla="*/ 3434963 w 3448452"/>
              <a:gd name="connsiteY13-676" fmla="*/ 2210463 h 4778734"/>
              <a:gd name="connsiteX14-677" fmla="*/ 2703443 w 3448452"/>
              <a:gd name="connsiteY14-678" fmla="*/ 2989690 h 4778734"/>
              <a:gd name="connsiteX15-679" fmla="*/ 2043485 w 3448452"/>
              <a:gd name="connsiteY15-680" fmla="*/ 4055165 h 4778734"/>
              <a:gd name="connsiteX16-681" fmla="*/ 2154803 w 3448452"/>
              <a:gd name="connsiteY16-682" fmla="*/ 4778734 h 4778734"/>
              <a:gd name="connsiteX17-683" fmla="*/ 755374 w 3448452"/>
              <a:gd name="connsiteY17-684" fmla="*/ 4778734 h 4778734"/>
              <a:gd name="connsiteX0-685" fmla="*/ 755374 w 3448452"/>
              <a:gd name="connsiteY0-686" fmla="*/ 4778734 h 4778734"/>
              <a:gd name="connsiteX1-687" fmla="*/ 795131 w 3448452"/>
              <a:gd name="connsiteY1-688" fmla="*/ 4142631 h 4778734"/>
              <a:gd name="connsiteX2-689" fmla="*/ 357808 w 3448452"/>
              <a:gd name="connsiteY2-690" fmla="*/ 2321781 h 4778734"/>
              <a:gd name="connsiteX3-691" fmla="*/ 0 w 3448452"/>
              <a:gd name="connsiteY3-692" fmla="*/ 1017767 h 4778734"/>
              <a:gd name="connsiteX4-693" fmla="*/ 691763 w 3448452"/>
              <a:gd name="connsiteY4-694" fmla="*/ 2019631 h 4778734"/>
              <a:gd name="connsiteX5-695" fmla="*/ 612250 w 3448452"/>
              <a:gd name="connsiteY5-696" fmla="*/ 182880 h 4778734"/>
              <a:gd name="connsiteX6-697" fmla="*/ 1208598 w 3448452"/>
              <a:gd name="connsiteY6-698" fmla="*/ 1804946 h 4778734"/>
              <a:gd name="connsiteX7-699" fmla="*/ 1351721 w 3448452"/>
              <a:gd name="connsiteY7-700" fmla="*/ 0 h 4778734"/>
              <a:gd name="connsiteX8-701" fmla="*/ 1701579 w 3448452"/>
              <a:gd name="connsiteY8-702" fmla="*/ 1868557 h 4778734"/>
              <a:gd name="connsiteX9-703" fmla="*/ 2401294 w 3448452"/>
              <a:gd name="connsiteY9-704" fmla="*/ 333955 h 4778734"/>
              <a:gd name="connsiteX10-705" fmla="*/ 2138901 w 3448452"/>
              <a:gd name="connsiteY10-706" fmla="*/ 2003729 h 4778734"/>
              <a:gd name="connsiteX11-707" fmla="*/ 2250219 w 3448452"/>
              <a:gd name="connsiteY11-708" fmla="*/ 2759103 h 4778734"/>
              <a:gd name="connsiteX12-709" fmla="*/ 2687541 w 3448452"/>
              <a:gd name="connsiteY12-710" fmla="*/ 2313829 h 4778734"/>
              <a:gd name="connsiteX13-711" fmla="*/ 3434963 w 3448452"/>
              <a:gd name="connsiteY13-712" fmla="*/ 2210463 h 4778734"/>
              <a:gd name="connsiteX14-713" fmla="*/ 2703443 w 3448452"/>
              <a:gd name="connsiteY14-714" fmla="*/ 2989690 h 4778734"/>
              <a:gd name="connsiteX15-715" fmla="*/ 2043485 w 3448452"/>
              <a:gd name="connsiteY15-716" fmla="*/ 4055165 h 4778734"/>
              <a:gd name="connsiteX16-717" fmla="*/ 2154803 w 3448452"/>
              <a:gd name="connsiteY16-718" fmla="*/ 4778734 h 4778734"/>
              <a:gd name="connsiteX17-719" fmla="*/ 755374 w 3448452"/>
              <a:gd name="connsiteY17-720" fmla="*/ 4778734 h 4778734"/>
              <a:gd name="connsiteX0-721" fmla="*/ 830382 w 3523460"/>
              <a:gd name="connsiteY0-722" fmla="*/ 4778734 h 4778734"/>
              <a:gd name="connsiteX1-723" fmla="*/ 870139 w 3523460"/>
              <a:gd name="connsiteY1-724" fmla="*/ 4142631 h 4778734"/>
              <a:gd name="connsiteX2-725" fmla="*/ 432816 w 3523460"/>
              <a:gd name="connsiteY2-726" fmla="*/ 2321781 h 4778734"/>
              <a:gd name="connsiteX3-727" fmla="*/ 75008 w 3523460"/>
              <a:gd name="connsiteY3-728" fmla="*/ 1017767 h 4778734"/>
              <a:gd name="connsiteX4-729" fmla="*/ 766771 w 3523460"/>
              <a:gd name="connsiteY4-730" fmla="*/ 2019631 h 4778734"/>
              <a:gd name="connsiteX5-731" fmla="*/ 687258 w 3523460"/>
              <a:gd name="connsiteY5-732" fmla="*/ 182880 h 4778734"/>
              <a:gd name="connsiteX6-733" fmla="*/ 1283606 w 3523460"/>
              <a:gd name="connsiteY6-734" fmla="*/ 1804946 h 4778734"/>
              <a:gd name="connsiteX7-735" fmla="*/ 1426729 w 3523460"/>
              <a:gd name="connsiteY7-736" fmla="*/ 0 h 4778734"/>
              <a:gd name="connsiteX8-737" fmla="*/ 1776587 w 3523460"/>
              <a:gd name="connsiteY8-738" fmla="*/ 1868557 h 4778734"/>
              <a:gd name="connsiteX9-739" fmla="*/ 2476302 w 3523460"/>
              <a:gd name="connsiteY9-740" fmla="*/ 333955 h 4778734"/>
              <a:gd name="connsiteX10-741" fmla="*/ 2213909 w 3523460"/>
              <a:gd name="connsiteY10-742" fmla="*/ 2003729 h 4778734"/>
              <a:gd name="connsiteX11-743" fmla="*/ 2325227 w 3523460"/>
              <a:gd name="connsiteY11-744" fmla="*/ 2759103 h 4778734"/>
              <a:gd name="connsiteX12-745" fmla="*/ 2762549 w 3523460"/>
              <a:gd name="connsiteY12-746" fmla="*/ 2313829 h 4778734"/>
              <a:gd name="connsiteX13-747" fmla="*/ 3509971 w 3523460"/>
              <a:gd name="connsiteY13-748" fmla="*/ 2210463 h 4778734"/>
              <a:gd name="connsiteX14-749" fmla="*/ 2778451 w 3523460"/>
              <a:gd name="connsiteY14-750" fmla="*/ 2989690 h 4778734"/>
              <a:gd name="connsiteX15-751" fmla="*/ 2118493 w 3523460"/>
              <a:gd name="connsiteY15-752" fmla="*/ 4055165 h 4778734"/>
              <a:gd name="connsiteX16-753" fmla="*/ 2229811 w 3523460"/>
              <a:gd name="connsiteY16-754" fmla="*/ 4778734 h 4778734"/>
              <a:gd name="connsiteX17-755" fmla="*/ 830382 w 3523460"/>
              <a:gd name="connsiteY17-756" fmla="*/ 4778734 h 4778734"/>
              <a:gd name="connsiteX0-757" fmla="*/ 830382 w 3523460"/>
              <a:gd name="connsiteY0-758" fmla="*/ 4778734 h 4778734"/>
              <a:gd name="connsiteX1-759" fmla="*/ 870139 w 3523460"/>
              <a:gd name="connsiteY1-760" fmla="*/ 4142631 h 4778734"/>
              <a:gd name="connsiteX2-761" fmla="*/ 432816 w 3523460"/>
              <a:gd name="connsiteY2-762" fmla="*/ 2321781 h 4778734"/>
              <a:gd name="connsiteX3-763" fmla="*/ 75008 w 3523460"/>
              <a:gd name="connsiteY3-764" fmla="*/ 1017767 h 4778734"/>
              <a:gd name="connsiteX4-765" fmla="*/ 766771 w 3523460"/>
              <a:gd name="connsiteY4-766" fmla="*/ 2019631 h 4778734"/>
              <a:gd name="connsiteX5-767" fmla="*/ 687258 w 3523460"/>
              <a:gd name="connsiteY5-768" fmla="*/ 182880 h 4778734"/>
              <a:gd name="connsiteX6-769" fmla="*/ 1283606 w 3523460"/>
              <a:gd name="connsiteY6-770" fmla="*/ 1804946 h 4778734"/>
              <a:gd name="connsiteX7-771" fmla="*/ 1426729 w 3523460"/>
              <a:gd name="connsiteY7-772" fmla="*/ 0 h 4778734"/>
              <a:gd name="connsiteX8-773" fmla="*/ 1776587 w 3523460"/>
              <a:gd name="connsiteY8-774" fmla="*/ 1868557 h 4778734"/>
              <a:gd name="connsiteX9-775" fmla="*/ 2476302 w 3523460"/>
              <a:gd name="connsiteY9-776" fmla="*/ 333955 h 4778734"/>
              <a:gd name="connsiteX10-777" fmla="*/ 2213909 w 3523460"/>
              <a:gd name="connsiteY10-778" fmla="*/ 2003729 h 4778734"/>
              <a:gd name="connsiteX11-779" fmla="*/ 2325227 w 3523460"/>
              <a:gd name="connsiteY11-780" fmla="*/ 2759103 h 4778734"/>
              <a:gd name="connsiteX12-781" fmla="*/ 2762549 w 3523460"/>
              <a:gd name="connsiteY12-782" fmla="*/ 2313829 h 4778734"/>
              <a:gd name="connsiteX13-783" fmla="*/ 3509971 w 3523460"/>
              <a:gd name="connsiteY13-784" fmla="*/ 2210463 h 4778734"/>
              <a:gd name="connsiteX14-785" fmla="*/ 2778451 w 3523460"/>
              <a:gd name="connsiteY14-786" fmla="*/ 2989690 h 4778734"/>
              <a:gd name="connsiteX15-787" fmla="*/ 2118493 w 3523460"/>
              <a:gd name="connsiteY15-788" fmla="*/ 4055165 h 4778734"/>
              <a:gd name="connsiteX16-789" fmla="*/ 2229811 w 3523460"/>
              <a:gd name="connsiteY16-790" fmla="*/ 4778734 h 4778734"/>
              <a:gd name="connsiteX17-791" fmla="*/ 830382 w 3523460"/>
              <a:gd name="connsiteY17-792" fmla="*/ 4778734 h 4778734"/>
              <a:gd name="connsiteX0-793" fmla="*/ 830382 w 3523460"/>
              <a:gd name="connsiteY0-794" fmla="*/ 4778734 h 4778734"/>
              <a:gd name="connsiteX1-795" fmla="*/ 870139 w 3523460"/>
              <a:gd name="connsiteY1-796" fmla="*/ 4142631 h 4778734"/>
              <a:gd name="connsiteX2-797" fmla="*/ 432816 w 3523460"/>
              <a:gd name="connsiteY2-798" fmla="*/ 2321781 h 4778734"/>
              <a:gd name="connsiteX3-799" fmla="*/ 75008 w 3523460"/>
              <a:gd name="connsiteY3-800" fmla="*/ 1017767 h 4778734"/>
              <a:gd name="connsiteX4-801" fmla="*/ 766771 w 3523460"/>
              <a:gd name="connsiteY4-802" fmla="*/ 2019631 h 4778734"/>
              <a:gd name="connsiteX5-803" fmla="*/ 711112 w 3523460"/>
              <a:gd name="connsiteY5-804" fmla="*/ 262393 h 4778734"/>
              <a:gd name="connsiteX6-805" fmla="*/ 1283606 w 3523460"/>
              <a:gd name="connsiteY6-806" fmla="*/ 1804946 h 4778734"/>
              <a:gd name="connsiteX7-807" fmla="*/ 1426729 w 3523460"/>
              <a:gd name="connsiteY7-808" fmla="*/ 0 h 4778734"/>
              <a:gd name="connsiteX8-809" fmla="*/ 1776587 w 3523460"/>
              <a:gd name="connsiteY8-810" fmla="*/ 1868557 h 4778734"/>
              <a:gd name="connsiteX9-811" fmla="*/ 2476302 w 3523460"/>
              <a:gd name="connsiteY9-812" fmla="*/ 333955 h 4778734"/>
              <a:gd name="connsiteX10-813" fmla="*/ 2213909 w 3523460"/>
              <a:gd name="connsiteY10-814" fmla="*/ 2003729 h 4778734"/>
              <a:gd name="connsiteX11-815" fmla="*/ 2325227 w 3523460"/>
              <a:gd name="connsiteY11-816" fmla="*/ 2759103 h 4778734"/>
              <a:gd name="connsiteX12-817" fmla="*/ 2762549 w 3523460"/>
              <a:gd name="connsiteY12-818" fmla="*/ 2313829 h 4778734"/>
              <a:gd name="connsiteX13-819" fmla="*/ 3509971 w 3523460"/>
              <a:gd name="connsiteY13-820" fmla="*/ 2210463 h 4778734"/>
              <a:gd name="connsiteX14-821" fmla="*/ 2778451 w 3523460"/>
              <a:gd name="connsiteY14-822" fmla="*/ 2989690 h 4778734"/>
              <a:gd name="connsiteX15-823" fmla="*/ 2118493 w 3523460"/>
              <a:gd name="connsiteY15-824" fmla="*/ 4055165 h 4778734"/>
              <a:gd name="connsiteX16-825" fmla="*/ 2229811 w 3523460"/>
              <a:gd name="connsiteY16-826" fmla="*/ 4778734 h 4778734"/>
              <a:gd name="connsiteX17-827" fmla="*/ 830382 w 3523460"/>
              <a:gd name="connsiteY17-828" fmla="*/ 4778734 h 4778734"/>
              <a:gd name="connsiteX0-829" fmla="*/ 830382 w 3523460"/>
              <a:gd name="connsiteY0-830" fmla="*/ 4778734 h 4778734"/>
              <a:gd name="connsiteX1-831" fmla="*/ 870139 w 3523460"/>
              <a:gd name="connsiteY1-832" fmla="*/ 4142631 h 4778734"/>
              <a:gd name="connsiteX2-833" fmla="*/ 432816 w 3523460"/>
              <a:gd name="connsiteY2-834" fmla="*/ 2321781 h 4778734"/>
              <a:gd name="connsiteX3-835" fmla="*/ 75008 w 3523460"/>
              <a:gd name="connsiteY3-836" fmla="*/ 1017767 h 4778734"/>
              <a:gd name="connsiteX4-837" fmla="*/ 766771 w 3523460"/>
              <a:gd name="connsiteY4-838" fmla="*/ 2019631 h 4778734"/>
              <a:gd name="connsiteX5-839" fmla="*/ 711112 w 3523460"/>
              <a:gd name="connsiteY5-840" fmla="*/ 262393 h 4778734"/>
              <a:gd name="connsiteX6-841" fmla="*/ 1283606 w 3523460"/>
              <a:gd name="connsiteY6-842" fmla="*/ 1804946 h 4778734"/>
              <a:gd name="connsiteX7-843" fmla="*/ 1426729 w 3523460"/>
              <a:gd name="connsiteY7-844" fmla="*/ 0 h 4778734"/>
              <a:gd name="connsiteX8-845" fmla="*/ 1776587 w 3523460"/>
              <a:gd name="connsiteY8-846" fmla="*/ 1868557 h 4778734"/>
              <a:gd name="connsiteX9-847" fmla="*/ 2476302 w 3523460"/>
              <a:gd name="connsiteY9-848" fmla="*/ 333955 h 4778734"/>
              <a:gd name="connsiteX10-849" fmla="*/ 2213909 w 3523460"/>
              <a:gd name="connsiteY10-850" fmla="*/ 2003729 h 4778734"/>
              <a:gd name="connsiteX11-851" fmla="*/ 2325227 w 3523460"/>
              <a:gd name="connsiteY11-852" fmla="*/ 2759103 h 4778734"/>
              <a:gd name="connsiteX12-853" fmla="*/ 2762549 w 3523460"/>
              <a:gd name="connsiteY12-854" fmla="*/ 2313829 h 4778734"/>
              <a:gd name="connsiteX13-855" fmla="*/ 3509971 w 3523460"/>
              <a:gd name="connsiteY13-856" fmla="*/ 2210463 h 4778734"/>
              <a:gd name="connsiteX14-857" fmla="*/ 2778451 w 3523460"/>
              <a:gd name="connsiteY14-858" fmla="*/ 2989690 h 4778734"/>
              <a:gd name="connsiteX15-859" fmla="*/ 2118493 w 3523460"/>
              <a:gd name="connsiteY15-860" fmla="*/ 4055165 h 4778734"/>
              <a:gd name="connsiteX16-861" fmla="*/ 2229811 w 3523460"/>
              <a:gd name="connsiteY16-862" fmla="*/ 4778734 h 4778734"/>
              <a:gd name="connsiteX17-863" fmla="*/ 830382 w 3523460"/>
              <a:gd name="connsiteY17-864" fmla="*/ 4778734 h 4778734"/>
              <a:gd name="connsiteX0-865" fmla="*/ 830382 w 3523460"/>
              <a:gd name="connsiteY0-866" fmla="*/ 4778734 h 4778734"/>
              <a:gd name="connsiteX1-867" fmla="*/ 870139 w 3523460"/>
              <a:gd name="connsiteY1-868" fmla="*/ 4142631 h 4778734"/>
              <a:gd name="connsiteX2-869" fmla="*/ 432816 w 3523460"/>
              <a:gd name="connsiteY2-870" fmla="*/ 2321781 h 4778734"/>
              <a:gd name="connsiteX3-871" fmla="*/ 75008 w 3523460"/>
              <a:gd name="connsiteY3-872" fmla="*/ 1017767 h 4778734"/>
              <a:gd name="connsiteX4-873" fmla="*/ 766771 w 3523460"/>
              <a:gd name="connsiteY4-874" fmla="*/ 2019631 h 4778734"/>
              <a:gd name="connsiteX5-875" fmla="*/ 711112 w 3523460"/>
              <a:gd name="connsiteY5-876" fmla="*/ 262393 h 4778734"/>
              <a:gd name="connsiteX6-877" fmla="*/ 1283606 w 3523460"/>
              <a:gd name="connsiteY6-878" fmla="*/ 1804946 h 4778734"/>
              <a:gd name="connsiteX7-879" fmla="*/ 1426729 w 3523460"/>
              <a:gd name="connsiteY7-880" fmla="*/ 0 h 4778734"/>
              <a:gd name="connsiteX8-881" fmla="*/ 1776587 w 3523460"/>
              <a:gd name="connsiteY8-882" fmla="*/ 1868557 h 4778734"/>
              <a:gd name="connsiteX9-883" fmla="*/ 2476302 w 3523460"/>
              <a:gd name="connsiteY9-884" fmla="*/ 333955 h 4778734"/>
              <a:gd name="connsiteX10-885" fmla="*/ 2213909 w 3523460"/>
              <a:gd name="connsiteY10-886" fmla="*/ 2003729 h 4778734"/>
              <a:gd name="connsiteX11-887" fmla="*/ 2325227 w 3523460"/>
              <a:gd name="connsiteY11-888" fmla="*/ 2759103 h 4778734"/>
              <a:gd name="connsiteX12-889" fmla="*/ 2762549 w 3523460"/>
              <a:gd name="connsiteY12-890" fmla="*/ 2313829 h 4778734"/>
              <a:gd name="connsiteX13-891" fmla="*/ 3509971 w 3523460"/>
              <a:gd name="connsiteY13-892" fmla="*/ 2210463 h 4778734"/>
              <a:gd name="connsiteX14-893" fmla="*/ 2778451 w 3523460"/>
              <a:gd name="connsiteY14-894" fmla="*/ 2989690 h 4778734"/>
              <a:gd name="connsiteX15-895" fmla="*/ 2118493 w 3523460"/>
              <a:gd name="connsiteY15-896" fmla="*/ 4055165 h 4778734"/>
              <a:gd name="connsiteX16-897" fmla="*/ 2229811 w 3523460"/>
              <a:gd name="connsiteY16-898" fmla="*/ 4778734 h 4778734"/>
              <a:gd name="connsiteX17-899" fmla="*/ 830382 w 3523460"/>
              <a:gd name="connsiteY17-900" fmla="*/ 4778734 h 4778734"/>
              <a:gd name="connsiteX0-901" fmla="*/ 830382 w 3523460"/>
              <a:gd name="connsiteY0-902" fmla="*/ 4778734 h 4778734"/>
              <a:gd name="connsiteX1-903" fmla="*/ 870139 w 3523460"/>
              <a:gd name="connsiteY1-904" fmla="*/ 4142631 h 4778734"/>
              <a:gd name="connsiteX2-905" fmla="*/ 432816 w 3523460"/>
              <a:gd name="connsiteY2-906" fmla="*/ 2321781 h 4778734"/>
              <a:gd name="connsiteX3-907" fmla="*/ 75008 w 3523460"/>
              <a:gd name="connsiteY3-908" fmla="*/ 1017767 h 4778734"/>
              <a:gd name="connsiteX4-909" fmla="*/ 766771 w 3523460"/>
              <a:gd name="connsiteY4-910" fmla="*/ 2019631 h 4778734"/>
              <a:gd name="connsiteX5-911" fmla="*/ 711112 w 3523460"/>
              <a:gd name="connsiteY5-912" fmla="*/ 262393 h 4778734"/>
              <a:gd name="connsiteX6-913" fmla="*/ 1251801 w 3523460"/>
              <a:gd name="connsiteY6-914" fmla="*/ 1812897 h 4778734"/>
              <a:gd name="connsiteX7-915" fmla="*/ 1426729 w 3523460"/>
              <a:gd name="connsiteY7-916" fmla="*/ 0 h 4778734"/>
              <a:gd name="connsiteX8-917" fmla="*/ 1776587 w 3523460"/>
              <a:gd name="connsiteY8-918" fmla="*/ 1868557 h 4778734"/>
              <a:gd name="connsiteX9-919" fmla="*/ 2476302 w 3523460"/>
              <a:gd name="connsiteY9-920" fmla="*/ 333955 h 4778734"/>
              <a:gd name="connsiteX10-921" fmla="*/ 2213909 w 3523460"/>
              <a:gd name="connsiteY10-922" fmla="*/ 2003729 h 4778734"/>
              <a:gd name="connsiteX11-923" fmla="*/ 2325227 w 3523460"/>
              <a:gd name="connsiteY11-924" fmla="*/ 2759103 h 4778734"/>
              <a:gd name="connsiteX12-925" fmla="*/ 2762549 w 3523460"/>
              <a:gd name="connsiteY12-926" fmla="*/ 2313829 h 4778734"/>
              <a:gd name="connsiteX13-927" fmla="*/ 3509971 w 3523460"/>
              <a:gd name="connsiteY13-928" fmla="*/ 2210463 h 4778734"/>
              <a:gd name="connsiteX14-929" fmla="*/ 2778451 w 3523460"/>
              <a:gd name="connsiteY14-930" fmla="*/ 2989690 h 4778734"/>
              <a:gd name="connsiteX15-931" fmla="*/ 2118493 w 3523460"/>
              <a:gd name="connsiteY15-932" fmla="*/ 4055165 h 4778734"/>
              <a:gd name="connsiteX16-933" fmla="*/ 2229811 w 3523460"/>
              <a:gd name="connsiteY16-934" fmla="*/ 4778734 h 4778734"/>
              <a:gd name="connsiteX17-935" fmla="*/ 830382 w 3523460"/>
              <a:gd name="connsiteY17-936" fmla="*/ 4778734 h 4778734"/>
              <a:gd name="connsiteX0-937" fmla="*/ 830382 w 3523460"/>
              <a:gd name="connsiteY0-938" fmla="*/ 4731026 h 4731026"/>
              <a:gd name="connsiteX1-939" fmla="*/ 870139 w 3523460"/>
              <a:gd name="connsiteY1-940" fmla="*/ 4094923 h 4731026"/>
              <a:gd name="connsiteX2-941" fmla="*/ 432816 w 3523460"/>
              <a:gd name="connsiteY2-942" fmla="*/ 2274073 h 4731026"/>
              <a:gd name="connsiteX3-943" fmla="*/ 75008 w 3523460"/>
              <a:gd name="connsiteY3-944" fmla="*/ 970059 h 4731026"/>
              <a:gd name="connsiteX4-945" fmla="*/ 766771 w 3523460"/>
              <a:gd name="connsiteY4-946" fmla="*/ 1971923 h 4731026"/>
              <a:gd name="connsiteX5-947" fmla="*/ 711112 w 3523460"/>
              <a:gd name="connsiteY5-948" fmla="*/ 214685 h 4731026"/>
              <a:gd name="connsiteX6-949" fmla="*/ 1251801 w 3523460"/>
              <a:gd name="connsiteY6-950" fmla="*/ 1765189 h 4731026"/>
              <a:gd name="connsiteX7-951" fmla="*/ 1458534 w 3523460"/>
              <a:gd name="connsiteY7-952" fmla="*/ 0 h 4731026"/>
              <a:gd name="connsiteX8-953" fmla="*/ 1776587 w 3523460"/>
              <a:gd name="connsiteY8-954" fmla="*/ 1820849 h 4731026"/>
              <a:gd name="connsiteX9-955" fmla="*/ 2476302 w 3523460"/>
              <a:gd name="connsiteY9-956" fmla="*/ 286247 h 4731026"/>
              <a:gd name="connsiteX10-957" fmla="*/ 2213909 w 3523460"/>
              <a:gd name="connsiteY10-958" fmla="*/ 1956021 h 4731026"/>
              <a:gd name="connsiteX11-959" fmla="*/ 2325227 w 3523460"/>
              <a:gd name="connsiteY11-960" fmla="*/ 2711395 h 4731026"/>
              <a:gd name="connsiteX12-961" fmla="*/ 2762549 w 3523460"/>
              <a:gd name="connsiteY12-962" fmla="*/ 2266121 h 4731026"/>
              <a:gd name="connsiteX13-963" fmla="*/ 3509971 w 3523460"/>
              <a:gd name="connsiteY13-964" fmla="*/ 2162755 h 4731026"/>
              <a:gd name="connsiteX14-965" fmla="*/ 2778451 w 3523460"/>
              <a:gd name="connsiteY14-966" fmla="*/ 2941982 h 4731026"/>
              <a:gd name="connsiteX15-967" fmla="*/ 2118493 w 3523460"/>
              <a:gd name="connsiteY15-968" fmla="*/ 4007457 h 4731026"/>
              <a:gd name="connsiteX16-969" fmla="*/ 2229811 w 3523460"/>
              <a:gd name="connsiteY16-970" fmla="*/ 4731026 h 4731026"/>
              <a:gd name="connsiteX17-971" fmla="*/ 830382 w 3523460"/>
              <a:gd name="connsiteY17-972" fmla="*/ 4731026 h 4731026"/>
              <a:gd name="connsiteX0-973" fmla="*/ 830382 w 3523460"/>
              <a:gd name="connsiteY0-974" fmla="*/ 4731376 h 4731376"/>
              <a:gd name="connsiteX1-975" fmla="*/ 870139 w 3523460"/>
              <a:gd name="connsiteY1-976" fmla="*/ 4095273 h 4731376"/>
              <a:gd name="connsiteX2-977" fmla="*/ 432816 w 3523460"/>
              <a:gd name="connsiteY2-978" fmla="*/ 2274423 h 4731376"/>
              <a:gd name="connsiteX3-979" fmla="*/ 75008 w 3523460"/>
              <a:gd name="connsiteY3-980" fmla="*/ 970409 h 4731376"/>
              <a:gd name="connsiteX4-981" fmla="*/ 766771 w 3523460"/>
              <a:gd name="connsiteY4-982" fmla="*/ 1972273 h 4731376"/>
              <a:gd name="connsiteX5-983" fmla="*/ 711112 w 3523460"/>
              <a:gd name="connsiteY5-984" fmla="*/ 215035 h 4731376"/>
              <a:gd name="connsiteX6-985" fmla="*/ 1251801 w 3523460"/>
              <a:gd name="connsiteY6-986" fmla="*/ 1765539 h 4731376"/>
              <a:gd name="connsiteX7-987" fmla="*/ 1458534 w 3523460"/>
              <a:gd name="connsiteY7-988" fmla="*/ 350 h 4731376"/>
              <a:gd name="connsiteX8-989" fmla="*/ 1776587 w 3523460"/>
              <a:gd name="connsiteY8-990" fmla="*/ 1821199 h 4731376"/>
              <a:gd name="connsiteX9-991" fmla="*/ 2476302 w 3523460"/>
              <a:gd name="connsiteY9-992" fmla="*/ 286597 h 4731376"/>
              <a:gd name="connsiteX10-993" fmla="*/ 2213909 w 3523460"/>
              <a:gd name="connsiteY10-994" fmla="*/ 1956371 h 4731376"/>
              <a:gd name="connsiteX11-995" fmla="*/ 2325227 w 3523460"/>
              <a:gd name="connsiteY11-996" fmla="*/ 2711745 h 4731376"/>
              <a:gd name="connsiteX12-997" fmla="*/ 2762549 w 3523460"/>
              <a:gd name="connsiteY12-998" fmla="*/ 2266471 h 4731376"/>
              <a:gd name="connsiteX13-999" fmla="*/ 3509971 w 3523460"/>
              <a:gd name="connsiteY13-1000" fmla="*/ 2163105 h 4731376"/>
              <a:gd name="connsiteX14-1001" fmla="*/ 2778451 w 3523460"/>
              <a:gd name="connsiteY14-1002" fmla="*/ 2942332 h 4731376"/>
              <a:gd name="connsiteX15-1003" fmla="*/ 2118493 w 3523460"/>
              <a:gd name="connsiteY15-1004" fmla="*/ 4007807 h 4731376"/>
              <a:gd name="connsiteX16-1005" fmla="*/ 2229811 w 3523460"/>
              <a:gd name="connsiteY16-1006" fmla="*/ 4731376 h 4731376"/>
              <a:gd name="connsiteX17-1007" fmla="*/ 830382 w 3523460"/>
              <a:gd name="connsiteY17-1008" fmla="*/ 4731376 h 4731376"/>
              <a:gd name="connsiteX0-1009" fmla="*/ 830382 w 3523460"/>
              <a:gd name="connsiteY0-1010" fmla="*/ 4731376 h 4731376"/>
              <a:gd name="connsiteX1-1011" fmla="*/ 870139 w 3523460"/>
              <a:gd name="connsiteY1-1012" fmla="*/ 4095273 h 4731376"/>
              <a:gd name="connsiteX2-1013" fmla="*/ 432816 w 3523460"/>
              <a:gd name="connsiteY2-1014" fmla="*/ 2274423 h 4731376"/>
              <a:gd name="connsiteX3-1015" fmla="*/ 75008 w 3523460"/>
              <a:gd name="connsiteY3-1016" fmla="*/ 970409 h 4731376"/>
              <a:gd name="connsiteX4-1017" fmla="*/ 766771 w 3523460"/>
              <a:gd name="connsiteY4-1018" fmla="*/ 1972273 h 4731376"/>
              <a:gd name="connsiteX5-1019" fmla="*/ 711112 w 3523460"/>
              <a:gd name="connsiteY5-1020" fmla="*/ 215035 h 4731376"/>
              <a:gd name="connsiteX6-1021" fmla="*/ 1251801 w 3523460"/>
              <a:gd name="connsiteY6-1022" fmla="*/ 1765539 h 4731376"/>
              <a:gd name="connsiteX7-1023" fmla="*/ 1458534 w 3523460"/>
              <a:gd name="connsiteY7-1024" fmla="*/ 350 h 4731376"/>
              <a:gd name="connsiteX8-1025" fmla="*/ 1776587 w 3523460"/>
              <a:gd name="connsiteY8-1026" fmla="*/ 1821199 h 4731376"/>
              <a:gd name="connsiteX9-1027" fmla="*/ 2476302 w 3523460"/>
              <a:gd name="connsiteY9-1028" fmla="*/ 286597 h 4731376"/>
              <a:gd name="connsiteX10-1029" fmla="*/ 2213909 w 3523460"/>
              <a:gd name="connsiteY10-1030" fmla="*/ 1956371 h 4731376"/>
              <a:gd name="connsiteX11-1031" fmla="*/ 2325227 w 3523460"/>
              <a:gd name="connsiteY11-1032" fmla="*/ 2711745 h 4731376"/>
              <a:gd name="connsiteX12-1033" fmla="*/ 2762549 w 3523460"/>
              <a:gd name="connsiteY12-1034" fmla="*/ 2266471 h 4731376"/>
              <a:gd name="connsiteX13-1035" fmla="*/ 3509971 w 3523460"/>
              <a:gd name="connsiteY13-1036" fmla="*/ 2163105 h 4731376"/>
              <a:gd name="connsiteX14-1037" fmla="*/ 2778451 w 3523460"/>
              <a:gd name="connsiteY14-1038" fmla="*/ 2942332 h 4731376"/>
              <a:gd name="connsiteX15-1039" fmla="*/ 2118493 w 3523460"/>
              <a:gd name="connsiteY15-1040" fmla="*/ 4007807 h 4731376"/>
              <a:gd name="connsiteX16-1041" fmla="*/ 2229811 w 3523460"/>
              <a:gd name="connsiteY16-1042" fmla="*/ 4731376 h 4731376"/>
              <a:gd name="connsiteX17-1043" fmla="*/ 830382 w 3523460"/>
              <a:gd name="connsiteY17-1044" fmla="*/ 4731376 h 4731376"/>
              <a:gd name="connsiteX0-1045" fmla="*/ 830382 w 3523460"/>
              <a:gd name="connsiteY0-1046" fmla="*/ 4731376 h 4731376"/>
              <a:gd name="connsiteX1-1047" fmla="*/ 870139 w 3523460"/>
              <a:gd name="connsiteY1-1048" fmla="*/ 4095273 h 4731376"/>
              <a:gd name="connsiteX2-1049" fmla="*/ 432816 w 3523460"/>
              <a:gd name="connsiteY2-1050" fmla="*/ 2274423 h 4731376"/>
              <a:gd name="connsiteX3-1051" fmla="*/ 75008 w 3523460"/>
              <a:gd name="connsiteY3-1052" fmla="*/ 970409 h 4731376"/>
              <a:gd name="connsiteX4-1053" fmla="*/ 766771 w 3523460"/>
              <a:gd name="connsiteY4-1054" fmla="*/ 1972273 h 4731376"/>
              <a:gd name="connsiteX5-1055" fmla="*/ 711112 w 3523460"/>
              <a:gd name="connsiteY5-1056" fmla="*/ 215035 h 4731376"/>
              <a:gd name="connsiteX6-1057" fmla="*/ 1251801 w 3523460"/>
              <a:gd name="connsiteY6-1058" fmla="*/ 1765539 h 4731376"/>
              <a:gd name="connsiteX7-1059" fmla="*/ 1458534 w 3523460"/>
              <a:gd name="connsiteY7-1060" fmla="*/ 350 h 4731376"/>
              <a:gd name="connsiteX8-1061" fmla="*/ 1776587 w 3523460"/>
              <a:gd name="connsiteY8-1062" fmla="*/ 1821199 h 4731376"/>
              <a:gd name="connsiteX9-1063" fmla="*/ 2492205 w 3523460"/>
              <a:gd name="connsiteY9-1064" fmla="*/ 334305 h 4731376"/>
              <a:gd name="connsiteX10-1065" fmla="*/ 2213909 w 3523460"/>
              <a:gd name="connsiteY10-1066" fmla="*/ 1956371 h 4731376"/>
              <a:gd name="connsiteX11-1067" fmla="*/ 2325227 w 3523460"/>
              <a:gd name="connsiteY11-1068" fmla="*/ 2711745 h 4731376"/>
              <a:gd name="connsiteX12-1069" fmla="*/ 2762549 w 3523460"/>
              <a:gd name="connsiteY12-1070" fmla="*/ 2266471 h 4731376"/>
              <a:gd name="connsiteX13-1071" fmla="*/ 3509971 w 3523460"/>
              <a:gd name="connsiteY13-1072" fmla="*/ 2163105 h 4731376"/>
              <a:gd name="connsiteX14-1073" fmla="*/ 2778451 w 3523460"/>
              <a:gd name="connsiteY14-1074" fmla="*/ 2942332 h 4731376"/>
              <a:gd name="connsiteX15-1075" fmla="*/ 2118493 w 3523460"/>
              <a:gd name="connsiteY15-1076" fmla="*/ 4007807 h 4731376"/>
              <a:gd name="connsiteX16-1077" fmla="*/ 2229811 w 3523460"/>
              <a:gd name="connsiteY16-1078" fmla="*/ 4731376 h 4731376"/>
              <a:gd name="connsiteX17-1079" fmla="*/ 830382 w 3523460"/>
              <a:gd name="connsiteY17-1080" fmla="*/ 4731376 h 4731376"/>
              <a:gd name="connsiteX0-1081" fmla="*/ 830382 w 3523460"/>
              <a:gd name="connsiteY0-1082" fmla="*/ 4731376 h 4731376"/>
              <a:gd name="connsiteX1-1083" fmla="*/ 870139 w 3523460"/>
              <a:gd name="connsiteY1-1084" fmla="*/ 4095273 h 4731376"/>
              <a:gd name="connsiteX2-1085" fmla="*/ 432816 w 3523460"/>
              <a:gd name="connsiteY2-1086" fmla="*/ 2274423 h 4731376"/>
              <a:gd name="connsiteX3-1087" fmla="*/ 75008 w 3523460"/>
              <a:gd name="connsiteY3-1088" fmla="*/ 970409 h 4731376"/>
              <a:gd name="connsiteX4-1089" fmla="*/ 766771 w 3523460"/>
              <a:gd name="connsiteY4-1090" fmla="*/ 1972273 h 4731376"/>
              <a:gd name="connsiteX5-1091" fmla="*/ 711112 w 3523460"/>
              <a:gd name="connsiteY5-1092" fmla="*/ 215035 h 4731376"/>
              <a:gd name="connsiteX6-1093" fmla="*/ 1251801 w 3523460"/>
              <a:gd name="connsiteY6-1094" fmla="*/ 1765539 h 4731376"/>
              <a:gd name="connsiteX7-1095" fmla="*/ 1458534 w 3523460"/>
              <a:gd name="connsiteY7-1096" fmla="*/ 350 h 4731376"/>
              <a:gd name="connsiteX8-1097" fmla="*/ 1776587 w 3523460"/>
              <a:gd name="connsiteY8-1098" fmla="*/ 1821199 h 4731376"/>
              <a:gd name="connsiteX9-1099" fmla="*/ 2492205 w 3523460"/>
              <a:gd name="connsiteY9-1100" fmla="*/ 334305 h 4731376"/>
              <a:gd name="connsiteX10-1101" fmla="*/ 2213909 w 3523460"/>
              <a:gd name="connsiteY10-1102" fmla="*/ 1956371 h 4731376"/>
              <a:gd name="connsiteX11-1103" fmla="*/ 2325227 w 3523460"/>
              <a:gd name="connsiteY11-1104" fmla="*/ 2711745 h 4731376"/>
              <a:gd name="connsiteX12-1105" fmla="*/ 2762549 w 3523460"/>
              <a:gd name="connsiteY12-1106" fmla="*/ 2266471 h 4731376"/>
              <a:gd name="connsiteX13-1107" fmla="*/ 3509971 w 3523460"/>
              <a:gd name="connsiteY13-1108" fmla="*/ 2163105 h 4731376"/>
              <a:gd name="connsiteX14-1109" fmla="*/ 2778451 w 3523460"/>
              <a:gd name="connsiteY14-1110" fmla="*/ 2942332 h 4731376"/>
              <a:gd name="connsiteX15-1111" fmla="*/ 2118493 w 3523460"/>
              <a:gd name="connsiteY15-1112" fmla="*/ 4007807 h 4731376"/>
              <a:gd name="connsiteX16-1113" fmla="*/ 2229811 w 3523460"/>
              <a:gd name="connsiteY16-1114" fmla="*/ 4731376 h 4731376"/>
              <a:gd name="connsiteX17-1115" fmla="*/ 830382 w 3523460"/>
              <a:gd name="connsiteY17-1116" fmla="*/ 4731376 h 4731376"/>
              <a:gd name="connsiteX0-1117" fmla="*/ 830382 w 3523460"/>
              <a:gd name="connsiteY0-1118" fmla="*/ 4731376 h 4731376"/>
              <a:gd name="connsiteX1-1119" fmla="*/ 870139 w 3523460"/>
              <a:gd name="connsiteY1-1120" fmla="*/ 4095273 h 4731376"/>
              <a:gd name="connsiteX2-1121" fmla="*/ 432816 w 3523460"/>
              <a:gd name="connsiteY2-1122" fmla="*/ 2274423 h 4731376"/>
              <a:gd name="connsiteX3-1123" fmla="*/ 75008 w 3523460"/>
              <a:gd name="connsiteY3-1124" fmla="*/ 970409 h 4731376"/>
              <a:gd name="connsiteX4-1125" fmla="*/ 766771 w 3523460"/>
              <a:gd name="connsiteY4-1126" fmla="*/ 1972273 h 4731376"/>
              <a:gd name="connsiteX5-1127" fmla="*/ 711112 w 3523460"/>
              <a:gd name="connsiteY5-1128" fmla="*/ 215035 h 4731376"/>
              <a:gd name="connsiteX6-1129" fmla="*/ 1251801 w 3523460"/>
              <a:gd name="connsiteY6-1130" fmla="*/ 1765539 h 4731376"/>
              <a:gd name="connsiteX7-1131" fmla="*/ 1458534 w 3523460"/>
              <a:gd name="connsiteY7-1132" fmla="*/ 350 h 4731376"/>
              <a:gd name="connsiteX8-1133" fmla="*/ 1776587 w 3523460"/>
              <a:gd name="connsiteY8-1134" fmla="*/ 1821199 h 4731376"/>
              <a:gd name="connsiteX9-1135" fmla="*/ 2492205 w 3523460"/>
              <a:gd name="connsiteY9-1136" fmla="*/ 334305 h 4731376"/>
              <a:gd name="connsiteX10-1137" fmla="*/ 2213909 w 3523460"/>
              <a:gd name="connsiteY10-1138" fmla="*/ 1956371 h 4731376"/>
              <a:gd name="connsiteX11-1139" fmla="*/ 2325227 w 3523460"/>
              <a:gd name="connsiteY11-1140" fmla="*/ 2711745 h 4731376"/>
              <a:gd name="connsiteX12-1141" fmla="*/ 2762549 w 3523460"/>
              <a:gd name="connsiteY12-1142" fmla="*/ 2266471 h 4731376"/>
              <a:gd name="connsiteX13-1143" fmla="*/ 3509971 w 3523460"/>
              <a:gd name="connsiteY13-1144" fmla="*/ 2163105 h 4731376"/>
              <a:gd name="connsiteX14-1145" fmla="*/ 2778451 w 3523460"/>
              <a:gd name="connsiteY14-1146" fmla="*/ 2942332 h 4731376"/>
              <a:gd name="connsiteX15-1147" fmla="*/ 2118493 w 3523460"/>
              <a:gd name="connsiteY15-1148" fmla="*/ 4007807 h 4731376"/>
              <a:gd name="connsiteX16-1149" fmla="*/ 2229811 w 3523460"/>
              <a:gd name="connsiteY16-1150" fmla="*/ 4731376 h 4731376"/>
              <a:gd name="connsiteX17-1151" fmla="*/ 830382 w 3523460"/>
              <a:gd name="connsiteY17-1152" fmla="*/ 4731376 h 4731376"/>
              <a:gd name="connsiteX0-1153" fmla="*/ 830382 w 3523460"/>
              <a:gd name="connsiteY0-1154" fmla="*/ 4731376 h 4731376"/>
              <a:gd name="connsiteX1-1155" fmla="*/ 870139 w 3523460"/>
              <a:gd name="connsiteY1-1156" fmla="*/ 4095273 h 4731376"/>
              <a:gd name="connsiteX2-1157" fmla="*/ 432816 w 3523460"/>
              <a:gd name="connsiteY2-1158" fmla="*/ 2274423 h 4731376"/>
              <a:gd name="connsiteX3-1159" fmla="*/ 75008 w 3523460"/>
              <a:gd name="connsiteY3-1160" fmla="*/ 970409 h 4731376"/>
              <a:gd name="connsiteX4-1161" fmla="*/ 766771 w 3523460"/>
              <a:gd name="connsiteY4-1162" fmla="*/ 1972273 h 4731376"/>
              <a:gd name="connsiteX5-1163" fmla="*/ 711112 w 3523460"/>
              <a:gd name="connsiteY5-1164" fmla="*/ 215035 h 4731376"/>
              <a:gd name="connsiteX6-1165" fmla="*/ 1251801 w 3523460"/>
              <a:gd name="connsiteY6-1166" fmla="*/ 1765539 h 4731376"/>
              <a:gd name="connsiteX7-1167" fmla="*/ 1458534 w 3523460"/>
              <a:gd name="connsiteY7-1168" fmla="*/ 350 h 4731376"/>
              <a:gd name="connsiteX8-1169" fmla="*/ 1776587 w 3523460"/>
              <a:gd name="connsiteY8-1170" fmla="*/ 1821199 h 4731376"/>
              <a:gd name="connsiteX9-1171" fmla="*/ 2492205 w 3523460"/>
              <a:gd name="connsiteY9-1172" fmla="*/ 334305 h 4731376"/>
              <a:gd name="connsiteX10-1173" fmla="*/ 2213909 w 3523460"/>
              <a:gd name="connsiteY10-1174" fmla="*/ 1956371 h 4731376"/>
              <a:gd name="connsiteX11-1175" fmla="*/ 2325227 w 3523460"/>
              <a:gd name="connsiteY11-1176" fmla="*/ 2711745 h 4731376"/>
              <a:gd name="connsiteX12-1177" fmla="*/ 2762549 w 3523460"/>
              <a:gd name="connsiteY12-1178" fmla="*/ 2266471 h 4731376"/>
              <a:gd name="connsiteX13-1179" fmla="*/ 3509971 w 3523460"/>
              <a:gd name="connsiteY13-1180" fmla="*/ 2163105 h 4731376"/>
              <a:gd name="connsiteX14-1181" fmla="*/ 2778451 w 3523460"/>
              <a:gd name="connsiteY14-1182" fmla="*/ 2942332 h 4731376"/>
              <a:gd name="connsiteX15-1183" fmla="*/ 2118493 w 3523460"/>
              <a:gd name="connsiteY15-1184" fmla="*/ 4007807 h 4731376"/>
              <a:gd name="connsiteX16-1185" fmla="*/ 2229811 w 3523460"/>
              <a:gd name="connsiteY16-1186" fmla="*/ 4731376 h 4731376"/>
              <a:gd name="connsiteX17-1187" fmla="*/ 830382 w 3523460"/>
              <a:gd name="connsiteY17-1188" fmla="*/ 4731376 h 4731376"/>
              <a:gd name="connsiteX0-1189" fmla="*/ 830382 w 3523460"/>
              <a:gd name="connsiteY0-1190" fmla="*/ 4731376 h 4731376"/>
              <a:gd name="connsiteX1-1191" fmla="*/ 870139 w 3523460"/>
              <a:gd name="connsiteY1-1192" fmla="*/ 4095273 h 4731376"/>
              <a:gd name="connsiteX2-1193" fmla="*/ 432816 w 3523460"/>
              <a:gd name="connsiteY2-1194" fmla="*/ 2274423 h 4731376"/>
              <a:gd name="connsiteX3-1195" fmla="*/ 75008 w 3523460"/>
              <a:gd name="connsiteY3-1196" fmla="*/ 970409 h 4731376"/>
              <a:gd name="connsiteX4-1197" fmla="*/ 766771 w 3523460"/>
              <a:gd name="connsiteY4-1198" fmla="*/ 1972273 h 4731376"/>
              <a:gd name="connsiteX5-1199" fmla="*/ 711112 w 3523460"/>
              <a:gd name="connsiteY5-1200" fmla="*/ 215035 h 4731376"/>
              <a:gd name="connsiteX6-1201" fmla="*/ 1251801 w 3523460"/>
              <a:gd name="connsiteY6-1202" fmla="*/ 1765539 h 4731376"/>
              <a:gd name="connsiteX7-1203" fmla="*/ 1458534 w 3523460"/>
              <a:gd name="connsiteY7-1204" fmla="*/ 350 h 4731376"/>
              <a:gd name="connsiteX8-1205" fmla="*/ 1776587 w 3523460"/>
              <a:gd name="connsiteY8-1206" fmla="*/ 1821199 h 4731376"/>
              <a:gd name="connsiteX9-1207" fmla="*/ 2492205 w 3523460"/>
              <a:gd name="connsiteY9-1208" fmla="*/ 334305 h 4731376"/>
              <a:gd name="connsiteX10-1209" fmla="*/ 2221860 w 3523460"/>
              <a:gd name="connsiteY10-1210" fmla="*/ 2012031 h 4731376"/>
              <a:gd name="connsiteX11-1211" fmla="*/ 2325227 w 3523460"/>
              <a:gd name="connsiteY11-1212" fmla="*/ 2711745 h 4731376"/>
              <a:gd name="connsiteX12-1213" fmla="*/ 2762549 w 3523460"/>
              <a:gd name="connsiteY12-1214" fmla="*/ 2266471 h 4731376"/>
              <a:gd name="connsiteX13-1215" fmla="*/ 3509971 w 3523460"/>
              <a:gd name="connsiteY13-1216" fmla="*/ 2163105 h 4731376"/>
              <a:gd name="connsiteX14-1217" fmla="*/ 2778451 w 3523460"/>
              <a:gd name="connsiteY14-1218" fmla="*/ 2942332 h 4731376"/>
              <a:gd name="connsiteX15-1219" fmla="*/ 2118493 w 3523460"/>
              <a:gd name="connsiteY15-1220" fmla="*/ 4007807 h 4731376"/>
              <a:gd name="connsiteX16-1221" fmla="*/ 2229811 w 3523460"/>
              <a:gd name="connsiteY16-1222" fmla="*/ 4731376 h 4731376"/>
              <a:gd name="connsiteX17-1223" fmla="*/ 830382 w 3523460"/>
              <a:gd name="connsiteY17-1224" fmla="*/ 4731376 h 4731376"/>
              <a:gd name="connsiteX0-1225" fmla="*/ 830382 w 3523460"/>
              <a:gd name="connsiteY0-1226" fmla="*/ 4731376 h 4731376"/>
              <a:gd name="connsiteX1-1227" fmla="*/ 870139 w 3523460"/>
              <a:gd name="connsiteY1-1228" fmla="*/ 4095273 h 4731376"/>
              <a:gd name="connsiteX2-1229" fmla="*/ 432816 w 3523460"/>
              <a:gd name="connsiteY2-1230" fmla="*/ 2274423 h 4731376"/>
              <a:gd name="connsiteX3-1231" fmla="*/ 75008 w 3523460"/>
              <a:gd name="connsiteY3-1232" fmla="*/ 970409 h 4731376"/>
              <a:gd name="connsiteX4-1233" fmla="*/ 766771 w 3523460"/>
              <a:gd name="connsiteY4-1234" fmla="*/ 1972273 h 4731376"/>
              <a:gd name="connsiteX5-1235" fmla="*/ 711112 w 3523460"/>
              <a:gd name="connsiteY5-1236" fmla="*/ 215035 h 4731376"/>
              <a:gd name="connsiteX6-1237" fmla="*/ 1251801 w 3523460"/>
              <a:gd name="connsiteY6-1238" fmla="*/ 1765539 h 4731376"/>
              <a:gd name="connsiteX7-1239" fmla="*/ 1458534 w 3523460"/>
              <a:gd name="connsiteY7-1240" fmla="*/ 350 h 4731376"/>
              <a:gd name="connsiteX8-1241" fmla="*/ 1776587 w 3523460"/>
              <a:gd name="connsiteY8-1242" fmla="*/ 1821199 h 4731376"/>
              <a:gd name="connsiteX9-1243" fmla="*/ 2492205 w 3523460"/>
              <a:gd name="connsiteY9-1244" fmla="*/ 334305 h 4731376"/>
              <a:gd name="connsiteX10-1245" fmla="*/ 2221860 w 3523460"/>
              <a:gd name="connsiteY10-1246" fmla="*/ 2012031 h 4731376"/>
              <a:gd name="connsiteX11-1247" fmla="*/ 2325227 w 3523460"/>
              <a:gd name="connsiteY11-1248" fmla="*/ 2711745 h 4731376"/>
              <a:gd name="connsiteX12-1249" fmla="*/ 2762549 w 3523460"/>
              <a:gd name="connsiteY12-1250" fmla="*/ 2266471 h 4731376"/>
              <a:gd name="connsiteX13-1251" fmla="*/ 3509971 w 3523460"/>
              <a:gd name="connsiteY13-1252" fmla="*/ 2163105 h 4731376"/>
              <a:gd name="connsiteX14-1253" fmla="*/ 2778451 w 3523460"/>
              <a:gd name="connsiteY14-1254" fmla="*/ 2942332 h 4731376"/>
              <a:gd name="connsiteX15-1255" fmla="*/ 2118493 w 3523460"/>
              <a:gd name="connsiteY15-1256" fmla="*/ 4007807 h 4731376"/>
              <a:gd name="connsiteX16-1257" fmla="*/ 2229811 w 3523460"/>
              <a:gd name="connsiteY16-1258" fmla="*/ 4731376 h 4731376"/>
              <a:gd name="connsiteX17-1259" fmla="*/ 830382 w 3523460"/>
              <a:gd name="connsiteY17-1260" fmla="*/ 4731376 h 4731376"/>
              <a:gd name="connsiteX0-1261" fmla="*/ 830382 w 3523460"/>
              <a:gd name="connsiteY0-1262" fmla="*/ 4731376 h 4731376"/>
              <a:gd name="connsiteX1-1263" fmla="*/ 870139 w 3523460"/>
              <a:gd name="connsiteY1-1264" fmla="*/ 4095273 h 4731376"/>
              <a:gd name="connsiteX2-1265" fmla="*/ 432816 w 3523460"/>
              <a:gd name="connsiteY2-1266" fmla="*/ 2274423 h 4731376"/>
              <a:gd name="connsiteX3-1267" fmla="*/ 75008 w 3523460"/>
              <a:gd name="connsiteY3-1268" fmla="*/ 970409 h 4731376"/>
              <a:gd name="connsiteX4-1269" fmla="*/ 766771 w 3523460"/>
              <a:gd name="connsiteY4-1270" fmla="*/ 1972273 h 4731376"/>
              <a:gd name="connsiteX5-1271" fmla="*/ 711112 w 3523460"/>
              <a:gd name="connsiteY5-1272" fmla="*/ 215035 h 4731376"/>
              <a:gd name="connsiteX6-1273" fmla="*/ 1251801 w 3523460"/>
              <a:gd name="connsiteY6-1274" fmla="*/ 1765539 h 4731376"/>
              <a:gd name="connsiteX7-1275" fmla="*/ 1458534 w 3523460"/>
              <a:gd name="connsiteY7-1276" fmla="*/ 350 h 4731376"/>
              <a:gd name="connsiteX8-1277" fmla="*/ 1673219 w 3523460"/>
              <a:gd name="connsiteY8-1278" fmla="*/ 1757587 h 4731376"/>
              <a:gd name="connsiteX9-1279" fmla="*/ 1776587 w 3523460"/>
              <a:gd name="connsiteY9-1280" fmla="*/ 1821199 h 4731376"/>
              <a:gd name="connsiteX10-1281" fmla="*/ 2492205 w 3523460"/>
              <a:gd name="connsiteY10-1282" fmla="*/ 334305 h 4731376"/>
              <a:gd name="connsiteX11-1283" fmla="*/ 2221860 w 3523460"/>
              <a:gd name="connsiteY11-1284" fmla="*/ 2012031 h 4731376"/>
              <a:gd name="connsiteX12-1285" fmla="*/ 2325227 w 3523460"/>
              <a:gd name="connsiteY12-1286" fmla="*/ 2711745 h 4731376"/>
              <a:gd name="connsiteX13-1287" fmla="*/ 2762549 w 3523460"/>
              <a:gd name="connsiteY13-1288" fmla="*/ 2266471 h 4731376"/>
              <a:gd name="connsiteX14-1289" fmla="*/ 3509971 w 3523460"/>
              <a:gd name="connsiteY14-1290" fmla="*/ 2163105 h 4731376"/>
              <a:gd name="connsiteX15-1291" fmla="*/ 2778451 w 3523460"/>
              <a:gd name="connsiteY15-1292" fmla="*/ 2942332 h 4731376"/>
              <a:gd name="connsiteX16-1293" fmla="*/ 2118493 w 3523460"/>
              <a:gd name="connsiteY16-1294" fmla="*/ 4007807 h 4731376"/>
              <a:gd name="connsiteX17-1295" fmla="*/ 2229811 w 3523460"/>
              <a:gd name="connsiteY17-1296" fmla="*/ 4731376 h 4731376"/>
              <a:gd name="connsiteX18" fmla="*/ 830382 w 3523460"/>
              <a:gd name="connsiteY18" fmla="*/ 4731376 h 4731376"/>
              <a:gd name="connsiteX0-1297" fmla="*/ 830382 w 3523460"/>
              <a:gd name="connsiteY0-1298" fmla="*/ 4731376 h 4731376"/>
              <a:gd name="connsiteX1-1299" fmla="*/ 870139 w 3523460"/>
              <a:gd name="connsiteY1-1300" fmla="*/ 4095273 h 4731376"/>
              <a:gd name="connsiteX2-1301" fmla="*/ 432816 w 3523460"/>
              <a:gd name="connsiteY2-1302" fmla="*/ 2274423 h 4731376"/>
              <a:gd name="connsiteX3-1303" fmla="*/ 75008 w 3523460"/>
              <a:gd name="connsiteY3-1304" fmla="*/ 970409 h 4731376"/>
              <a:gd name="connsiteX4-1305" fmla="*/ 766771 w 3523460"/>
              <a:gd name="connsiteY4-1306" fmla="*/ 1972273 h 4731376"/>
              <a:gd name="connsiteX5-1307" fmla="*/ 711112 w 3523460"/>
              <a:gd name="connsiteY5-1308" fmla="*/ 215035 h 4731376"/>
              <a:gd name="connsiteX6-1309" fmla="*/ 1251801 w 3523460"/>
              <a:gd name="connsiteY6-1310" fmla="*/ 1765539 h 4731376"/>
              <a:gd name="connsiteX7-1311" fmla="*/ 1458534 w 3523460"/>
              <a:gd name="connsiteY7-1312" fmla="*/ 350 h 4731376"/>
              <a:gd name="connsiteX8-1313" fmla="*/ 1673219 w 3523460"/>
              <a:gd name="connsiteY8-1314" fmla="*/ 1757587 h 4731376"/>
              <a:gd name="connsiteX9-1315" fmla="*/ 1808393 w 3523460"/>
              <a:gd name="connsiteY9-1316" fmla="*/ 1868907 h 4731376"/>
              <a:gd name="connsiteX10-1317" fmla="*/ 2492205 w 3523460"/>
              <a:gd name="connsiteY10-1318" fmla="*/ 334305 h 4731376"/>
              <a:gd name="connsiteX11-1319" fmla="*/ 2221860 w 3523460"/>
              <a:gd name="connsiteY11-1320" fmla="*/ 2012031 h 4731376"/>
              <a:gd name="connsiteX12-1321" fmla="*/ 2325227 w 3523460"/>
              <a:gd name="connsiteY12-1322" fmla="*/ 2711745 h 4731376"/>
              <a:gd name="connsiteX13-1323" fmla="*/ 2762549 w 3523460"/>
              <a:gd name="connsiteY13-1324" fmla="*/ 2266471 h 4731376"/>
              <a:gd name="connsiteX14-1325" fmla="*/ 3509971 w 3523460"/>
              <a:gd name="connsiteY14-1326" fmla="*/ 2163105 h 4731376"/>
              <a:gd name="connsiteX15-1327" fmla="*/ 2778451 w 3523460"/>
              <a:gd name="connsiteY15-1328" fmla="*/ 2942332 h 4731376"/>
              <a:gd name="connsiteX16-1329" fmla="*/ 2118493 w 3523460"/>
              <a:gd name="connsiteY16-1330" fmla="*/ 4007807 h 4731376"/>
              <a:gd name="connsiteX17-1331" fmla="*/ 2229811 w 3523460"/>
              <a:gd name="connsiteY17-1332" fmla="*/ 4731376 h 4731376"/>
              <a:gd name="connsiteX18-1333" fmla="*/ 830382 w 3523460"/>
              <a:gd name="connsiteY18-1334" fmla="*/ 4731376 h 4731376"/>
              <a:gd name="connsiteX0-1335" fmla="*/ 830382 w 3523460"/>
              <a:gd name="connsiteY0-1336" fmla="*/ 4731376 h 4731376"/>
              <a:gd name="connsiteX1-1337" fmla="*/ 870139 w 3523460"/>
              <a:gd name="connsiteY1-1338" fmla="*/ 4095273 h 4731376"/>
              <a:gd name="connsiteX2-1339" fmla="*/ 432816 w 3523460"/>
              <a:gd name="connsiteY2-1340" fmla="*/ 2274423 h 4731376"/>
              <a:gd name="connsiteX3-1341" fmla="*/ 75008 w 3523460"/>
              <a:gd name="connsiteY3-1342" fmla="*/ 970409 h 4731376"/>
              <a:gd name="connsiteX4-1343" fmla="*/ 766771 w 3523460"/>
              <a:gd name="connsiteY4-1344" fmla="*/ 1972273 h 4731376"/>
              <a:gd name="connsiteX5-1345" fmla="*/ 711112 w 3523460"/>
              <a:gd name="connsiteY5-1346" fmla="*/ 215035 h 4731376"/>
              <a:gd name="connsiteX6-1347" fmla="*/ 1251801 w 3523460"/>
              <a:gd name="connsiteY6-1348" fmla="*/ 1765539 h 4731376"/>
              <a:gd name="connsiteX7-1349" fmla="*/ 1458534 w 3523460"/>
              <a:gd name="connsiteY7-1350" fmla="*/ 350 h 4731376"/>
              <a:gd name="connsiteX8-1351" fmla="*/ 1673219 w 3523460"/>
              <a:gd name="connsiteY8-1352" fmla="*/ 1757587 h 4731376"/>
              <a:gd name="connsiteX9-1353" fmla="*/ 1808393 w 3523460"/>
              <a:gd name="connsiteY9-1354" fmla="*/ 1868907 h 4731376"/>
              <a:gd name="connsiteX10-1355" fmla="*/ 2492205 w 3523460"/>
              <a:gd name="connsiteY10-1356" fmla="*/ 334305 h 4731376"/>
              <a:gd name="connsiteX11-1357" fmla="*/ 2221860 w 3523460"/>
              <a:gd name="connsiteY11-1358" fmla="*/ 2012031 h 4731376"/>
              <a:gd name="connsiteX12-1359" fmla="*/ 2325227 w 3523460"/>
              <a:gd name="connsiteY12-1360" fmla="*/ 2711745 h 4731376"/>
              <a:gd name="connsiteX13-1361" fmla="*/ 2762549 w 3523460"/>
              <a:gd name="connsiteY13-1362" fmla="*/ 2266471 h 4731376"/>
              <a:gd name="connsiteX14-1363" fmla="*/ 3509971 w 3523460"/>
              <a:gd name="connsiteY14-1364" fmla="*/ 2163105 h 4731376"/>
              <a:gd name="connsiteX15-1365" fmla="*/ 2778451 w 3523460"/>
              <a:gd name="connsiteY15-1366" fmla="*/ 2942332 h 4731376"/>
              <a:gd name="connsiteX16-1367" fmla="*/ 2118493 w 3523460"/>
              <a:gd name="connsiteY16-1368" fmla="*/ 4007807 h 4731376"/>
              <a:gd name="connsiteX17-1369" fmla="*/ 2229811 w 3523460"/>
              <a:gd name="connsiteY17-1370" fmla="*/ 4731376 h 4731376"/>
              <a:gd name="connsiteX18-1371" fmla="*/ 830382 w 3523460"/>
              <a:gd name="connsiteY18-1372" fmla="*/ 4731376 h 4731376"/>
              <a:gd name="connsiteX0-1373" fmla="*/ 830382 w 3523460"/>
              <a:gd name="connsiteY0-1374" fmla="*/ 4731376 h 4731376"/>
              <a:gd name="connsiteX1-1375" fmla="*/ 870139 w 3523460"/>
              <a:gd name="connsiteY1-1376" fmla="*/ 4095273 h 4731376"/>
              <a:gd name="connsiteX2-1377" fmla="*/ 432816 w 3523460"/>
              <a:gd name="connsiteY2-1378" fmla="*/ 2274423 h 4731376"/>
              <a:gd name="connsiteX3-1379" fmla="*/ 75008 w 3523460"/>
              <a:gd name="connsiteY3-1380" fmla="*/ 970409 h 4731376"/>
              <a:gd name="connsiteX4-1381" fmla="*/ 766771 w 3523460"/>
              <a:gd name="connsiteY4-1382" fmla="*/ 1972273 h 4731376"/>
              <a:gd name="connsiteX5-1383" fmla="*/ 711112 w 3523460"/>
              <a:gd name="connsiteY5-1384" fmla="*/ 215035 h 4731376"/>
              <a:gd name="connsiteX6-1385" fmla="*/ 1251801 w 3523460"/>
              <a:gd name="connsiteY6-1386" fmla="*/ 1765539 h 4731376"/>
              <a:gd name="connsiteX7-1387" fmla="*/ 1458534 w 3523460"/>
              <a:gd name="connsiteY7-1388" fmla="*/ 350 h 4731376"/>
              <a:gd name="connsiteX8-1389" fmla="*/ 1705024 w 3523460"/>
              <a:gd name="connsiteY8-1390" fmla="*/ 1813246 h 4731376"/>
              <a:gd name="connsiteX9-1391" fmla="*/ 1808393 w 3523460"/>
              <a:gd name="connsiteY9-1392" fmla="*/ 1868907 h 4731376"/>
              <a:gd name="connsiteX10-1393" fmla="*/ 2492205 w 3523460"/>
              <a:gd name="connsiteY10-1394" fmla="*/ 334305 h 4731376"/>
              <a:gd name="connsiteX11-1395" fmla="*/ 2221860 w 3523460"/>
              <a:gd name="connsiteY11-1396" fmla="*/ 2012031 h 4731376"/>
              <a:gd name="connsiteX12-1397" fmla="*/ 2325227 w 3523460"/>
              <a:gd name="connsiteY12-1398" fmla="*/ 2711745 h 4731376"/>
              <a:gd name="connsiteX13-1399" fmla="*/ 2762549 w 3523460"/>
              <a:gd name="connsiteY13-1400" fmla="*/ 2266471 h 4731376"/>
              <a:gd name="connsiteX14-1401" fmla="*/ 3509971 w 3523460"/>
              <a:gd name="connsiteY14-1402" fmla="*/ 2163105 h 4731376"/>
              <a:gd name="connsiteX15-1403" fmla="*/ 2778451 w 3523460"/>
              <a:gd name="connsiteY15-1404" fmla="*/ 2942332 h 4731376"/>
              <a:gd name="connsiteX16-1405" fmla="*/ 2118493 w 3523460"/>
              <a:gd name="connsiteY16-1406" fmla="*/ 4007807 h 4731376"/>
              <a:gd name="connsiteX17-1407" fmla="*/ 2229811 w 3523460"/>
              <a:gd name="connsiteY17-1408" fmla="*/ 4731376 h 4731376"/>
              <a:gd name="connsiteX18-1409" fmla="*/ 830382 w 3523460"/>
              <a:gd name="connsiteY18-1410" fmla="*/ 4731376 h 4731376"/>
              <a:gd name="connsiteX0-1411" fmla="*/ 830382 w 3523460"/>
              <a:gd name="connsiteY0-1412" fmla="*/ 4731376 h 4731376"/>
              <a:gd name="connsiteX1-1413" fmla="*/ 870139 w 3523460"/>
              <a:gd name="connsiteY1-1414" fmla="*/ 4095273 h 4731376"/>
              <a:gd name="connsiteX2-1415" fmla="*/ 432816 w 3523460"/>
              <a:gd name="connsiteY2-1416" fmla="*/ 2274423 h 4731376"/>
              <a:gd name="connsiteX3-1417" fmla="*/ 75008 w 3523460"/>
              <a:gd name="connsiteY3-1418" fmla="*/ 970409 h 4731376"/>
              <a:gd name="connsiteX4-1419" fmla="*/ 766771 w 3523460"/>
              <a:gd name="connsiteY4-1420" fmla="*/ 1972273 h 4731376"/>
              <a:gd name="connsiteX5-1421" fmla="*/ 711112 w 3523460"/>
              <a:gd name="connsiteY5-1422" fmla="*/ 215035 h 4731376"/>
              <a:gd name="connsiteX6-1423" fmla="*/ 1251801 w 3523460"/>
              <a:gd name="connsiteY6-1424" fmla="*/ 1765539 h 4731376"/>
              <a:gd name="connsiteX7-1425" fmla="*/ 1458534 w 3523460"/>
              <a:gd name="connsiteY7-1426" fmla="*/ 350 h 4731376"/>
              <a:gd name="connsiteX8-1427" fmla="*/ 1705024 w 3523460"/>
              <a:gd name="connsiteY8-1428" fmla="*/ 1813246 h 4731376"/>
              <a:gd name="connsiteX9-1429" fmla="*/ 1808393 w 3523460"/>
              <a:gd name="connsiteY9-1430" fmla="*/ 1868907 h 4731376"/>
              <a:gd name="connsiteX10-1431" fmla="*/ 2492205 w 3523460"/>
              <a:gd name="connsiteY10-1432" fmla="*/ 334305 h 4731376"/>
              <a:gd name="connsiteX11-1433" fmla="*/ 2221860 w 3523460"/>
              <a:gd name="connsiteY11-1434" fmla="*/ 2012031 h 4731376"/>
              <a:gd name="connsiteX12-1435" fmla="*/ 2325227 w 3523460"/>
              <a:gd name="connsiteY12-1436" fmla="*/ 2711745 h 4731376"/>
              <a:gd name="connsiteX13-1437" fmla="*/ 2762549 w 3523460"/>
              <a:gd name="connsiteY13-1438" fmla="*/ 2266471 h 4731376"/>
              <a:gd name="connsiteX14-1439" fmla="*/ 3509971 w 3523460"/>
              <a:gd name="connsiteY14-1440" fmla="*/ 2163105 h 4731376"/>
              <a:gd name="connsiteX15-1441" fmla="*/ 2778451 w 3523460"/>
              <a:gd name="connsiteY15-1442" fmla="*/ 2942332 h 4731376"/>
              <a:gd name="connsiteX16-1443" fmla="*/ 2118493 w 3523460"/>
              <a:gd name="connsiteY16-1444" fmla="*/ 4007807 h 4731376"/>
              <a:gd name="connsiteX17-1445" fmla="*/ 2229811 w 3523460"/>
              <a:gd name="connsiteY17-1446" fmla="*/ 4731376 h 4731376"/>
              <a:gd name="connsiteX18-1447" fmla="*/ 830382 w 3523460"/>
              <a:gd name="connsiteY18-1448" fmla="*/ 4731376 h 4731376"/>
              <a:gd name="connsiteX0-1449" fmla="*/ 830382 w 3523460"/>
              <a:gd name="connsiteY0-1450" fmla="*/ 4731376 h 4731376"/>
              <a:gd name="connsiteX1-1451" fmla="*/ 870139 w 3523460"/>
              <a:gd name="connsiteY1-1452" fmla="*/ 4095273 h 4731376"/>
              <a:gd name="connsiteX2-1453" fmla="*/ 432816 w 3523460"/>
              <a:gd name="connsiteY2-1454" fmla="*/ 2274423 h 4731376"/>
              <a:gd name="connsiteX3-1455" fmla="*/ 75008 w 3523460"/>
              <a:gd name="connsiteY3-1456" fmla="*/ 970409 h 4731376"/>
              <a:gd name="connsiteX4-1457" fmla="*/ 766771 w 3523460"/>
              <a:gd name="connsiteY4-1458" fmla="*/ 1972273 h 4731376"/>
              <a:gd name="connsiteX5-1459" fmla="*/ 711112 w 3523460"/>
              <a:gd name="connsiteY5-1460" fmla="*/ 215035 h 4731376"/>
              <a:gd name="connsiteX6-1461" fmla="*/ 1251801 w 3523460"/>
              <a:gd name="connsiteY6-1462" fmla="*/ 1765539 h 4731376"/>
              <a:gd name="connsiteX7-1463" fmla="*/ 1458534 w 3523460"/>
              <a:gd name="connsiteY7-1464" fmla="*/ 350 h 4731376"/>
              <a:gd name="connsiteX8-1465" fmla="*/ 1705024 w 3523460"/>
              <a:gd name="connsiteY8-1466" fmla="*/ 1813246 h 4731376"/>
              <a:gd name="connsiteX9-1467" fmla="*/ 1808393 w 3523460"/>
              <a:gd name="connsiteY9-1468" fmla="*/ 1868907 h 4731376"/>
              <a:gd name="connsiteX10-1469" fmla="*/ 2492205 w 3523460"/>
              <a:gd name="connsiteY10-1470" fmla="*/ 334305 h 4731376"/>
              <a:gd name="connsiteX11-1471" fmla="*/ 2221860 w 3523460"/>
              <a:gd name="connsiteY11-1472" fmla="*/ 2012031 h 4731376"/>
              <a:gd name="connsiteX12-1473" fmla="*/ 2325227 w 3523460"/>
              <a:gd name="connsiteY12-1474" fmla="*/ 2711745 h 4731376"/>
              <a:gd name="connsiteX13-1475" fmla="*/ 2762549 w 3523460"/>
              <a:gd name="connsiteY13-1476" fmla="*/ 2266471 h 4731376"/>
              <a:gd name="connsiteX14-1477" fmla="*/ 3509971 w 3523460"/>
              <a:gd name="connsiteY14-1478" fmla="*/ 2163105 h 4731376"/>
              <a:gd name="connsiteX15-1479" fmla="*/ 2778451 w 3523460"/>
              <a:gd name="connsiteY15-1480" fmla="*/ 2942332 h 4731376"/>
              <a:gd name="connsiteX16-1481" fmla="*/ 2118493 w 3523460"/>
              <a:gd name="connsiteY16-1482" fmla="*/ 4007807 h 4731376"/>
              <a:gd name="connsiteX17-1483" fmla="*/ 2229811 w 3523460"/>
              <a:gd name="connsiteY17-1484" fmla="*/ 4731376 h 4731376"/>
              <a:gd name="connsiteX18-1485" fmla="*/ 830382 w 3523460"/>
              <a:gd name="connsiteY18-1486" fmla="*/ 4731376 h 4731376"/>
              <a:gd name="connsiteX0-1487" fmla="*/ 830382 w 3523460"/>
              <a:gd name="connsiteY0-1488" fmla="*/ 4731376 h 4731376"/>
              <a:gd name="connsiteX1-1489" fmla="*/ 870139 w 3523460"/>
              <a:gd name="connsiteY1-1490" fmla="*/ 4095273 h 4731376"/>
              <a:gd name="connsiteX2-1491" fmla="*/ 432816 w 3523460"/>
              <a:gd name="connsiteY2-1492" fmla="*/ 2274423 h 4731376"/>
              <a:gd name="connsiteX3-1493" fmla="*/ 75008 w 3523460"/>
              <a:gd name="connsiteY3-1494" fmla="*/ 970409 h 4731376"/>
              <a:gd name="connsiteX4-1495" fmla="*/ 766771 w 3523460"/>
              <a:gd name="connsiteY4-1496" fmla="*/ 1972273 h 4731376"/>
              <a:gd name="connsiteX5-1497" fmla="*/ 711112 w 3523460"/>
              <a:gd name="connsiteY5-1498" fmla="*/ 215035 h 4731376"/>
              <a:gd name="connsiteX6-1499" fmla="*/ 1251801 w 3523460"/>
              <a:gd name="connsiteY6-1500" fmla="*/ 1765539 h 4731376"/>
              <a:gd name="connsiteX7-1501" fmla="*/ 1458534 w 3523460"/>
              <a:gd name="connsiteY7-1502" fmla="*/ 350 h 4731376"/>
              <a:gd name="connsiteX8-1503" fmla="*/ 1705024 w 3523460"/>
              <a:gd name="connsiteY8-1504" fmla="*/ 1813246 h 4731376"/>
              <a:gd name="connsiteX9-1505" fmla="*/ 1808393 w 3523460"/>
              <a:gd name="connsiteY9-1506" fmla="*/ 1868907 h 4731376"/>
              <a:gd name="connsiteX10-1507" fmla="*/ 2492205 w 3523460"/>
              <a:gd name="connsiteY10-1508" fmla="*/ 334305 h 4731376"/>
              <a:gd name="connsiteX11-1509" fmla="*/ 2221860 w 3523460"/>
              <a:gd name="connsiteY11-1510" fmla="*/ 2012031 h 4731376"/>
              <a:gd name="connsiteX12-1511" fmla="*/ 2325227 w 3523460"/>
              <a:gd name="connsiteY12-1512" fmla="*/ 2711745 h 4731376"/>
              <a:gd name="connsiteX13-1513" fmla="*/ 2762549 w 3523460"/>
              <a:gd name="connsiteY13-1514" fmla="*/ 2266471 h 4731376"/>
              <a:gd name="connsiteX14-1515" fmla="*/ 3509971 w 3523460"/>
              <a:gd name="connsiteY14-1516" fmla="*/ 2163105 h 4731376"/>
              <a:gd name="connsiteX15-1517" fmla="*/ 2778451 w 3523460"/>
              <a:gd name="connsiteY15-1518" fmla="*/ 2942332 h 4731376"/>
              <a:gd name="connsiteX16-1519" fmla="*/ 2118493 w 3523460"/>
              <a:gd name="connsiteY16-1520" fmla="*/ 4007807 h 4731376"/>
              <a:gd name="connsiteX17-1521" fmla="*/ 2229811 w 3523460"/>
              <a:gd name="connsiteY17-1522" fmla="*/ 4731376 h 4731376"/>
              <a:gd name="connsiteX18-1523" fmla="*/ 830382 w 3523460"/>
              <a:gd name="connsiteY18-1524" fmla="*/ 4731376 h 4731376"/>
              <a:gd name="connsiteX0-1525" fmla="*/ 830382 w 3523460"/>
              <a:gd name="connsiteY0-1526" fmla="*/ 4731376 h 4731376"/>
              <a:gd name="connsiteX1-1527" fmla="*/ 870139 w 3523460"/>
              <a:gd name="connsiteY1-1528" fmla="*/ 4095273 h 4731376"/>
              <a:gd name="connsiteX2-1529" fmla="*/ 432816 w 3523460"/>
              <a:gd name="connsiteY2-1530" fmla="*/ 2274423 h 4731376"/>
              <a:gd name="connsiteX3-1531" fmla="*/ 75008 w 3523460"/>
              <a:gd name="connsiteY3-1532" fmla="*/ 970409 h 4731376"/>
              <a:gd name="connsiteX4-1533" fmla="*/ 766771 w 3523460"/>
              <a:gd name="connsiteY4-1534" fmla="*/ 1972273 h 4731376"/>
              <a:gd name="connsiteX5-1535" fmla="*/ 711112 w 3523460"/>
              <a:gd name="connsiteY5-1536" fmla="*/ 215035 h 4731376"/>
              <a:gd name="connsiteX6-1537" fmla="*/ 1275655 w 3523460"/>
              <a:gd name="connsiteY6-1538" fmla="*/ 1765539 h 4731376"/>
              <a:gd name="connsiteX7-1539" fmla="*/ 1458534 w 3523460"/>
              <a:gd name="connsiteY7-1540" fmla="*/ 350 h 4731376"/>
              <a:gd name="connsiteX8-1541" fmla="*/ 1705024 w 3523460"/>
              <a:gd name="connsiteY8-1542" fmla="*/ 1813246 h 4731376"/>
              <a:gd name="connsiteX9-1543" fmla="*/ 1808393 w 3523460"/>
              <a:gd name="connsiteY9-1544" fmla="*/ 1868907 h 4731376"/>
              <a:gd name="connsiteX10-1545" fmla="*/ 2492205 w 3523460"/>
              <a:gd name="connsiteY10-1546" fmla="*/ 334305 h 4731376"/>
              <a:gd name="connsiteX11-1547" fmla="*/ 2221860 w 3523460"/>
              <a:gd name="connsiteY11-1548" fmla="*/ 2012031 h 4731376"/>
              <a:gd name="connsiteX12-1549" fmla="*/ 2325227 w 3523460"/>
              <a:gd name="connsiteY12-1550" fmla="*/ 2711745 h 4731376"/>
              <a:gd name="connsiteX13-1551" fmla="*/ 2762549 w 3523460"/>
              <a:gd name="connsiteY13-1552" fmla="*/ 2266471 h 4731376"/>
              <a:gd name="connsiteX14-1553" fmla="*/ 3509971 w 3523460"/>
              <a:gd name="connsiteY14-1554" fmla="*/ 2163105 h 4731376"/>
              <a:gd name="connsiteX15-1555" fmla="*/ 2778451 w 3523460"/>
              <a:gd name="connsiteY15-1556" fmla="*/ 2942332 h 4731376"/>
              <a:gd name="connsiteX16-1557" fmla="*/ 2118493 w 3523460"/>
              <a:gd name="connsiteY16-1558" fmla="*/ 4007807 h 4731376"/>
              <a:gd name="connsiteX17-1559" fmla="*/ 2229811 w 3523460"/>
              <a:gd name="connsiteY17-1560" fmla="*/ 4731376 h 4731376"/>
              <a:gd name="connsiteX18-1561" fmla="*/ 830382 w 3523460"/>
              <a:gd name="connsiteY18-1562" fmla="*/ 4731376 h 4731376"/>
              <a:gd name="connsiteX0-1563" fmla="*/ 830382 w 3523460"/>
              <a:gd name="connsiteY0-1564" fmla="*/ 4731376 h 4731376"/>
              <a:gd name="connsiteX1-1565" fmla="*/ 870139 w 3523460"/>
              <a:gd name="connsiteY1-1566" fmla="*/ 4095273 h 4731376"/>
              <a:gd name="connsiteX2-1567" fmla="*/ 432816 w 3523460"/>
              <a:gd name="connsiteY2-1568" fmla="*/ 2274423 h 4731376"/>
              <a:gd name="connsiteX3-1569" fmla="*/ 75008 w 3523460"/>
              <a:gd name="connsiteY3-1570" fmla="*/ 970409 h 4731376"/>
              <a:gd name="connsiteX4-1571" fmla="*/ 766771 w 3523460"/>
              <a:gd name="connsiteY4-1572" fmla="*/ 1972273 h 4731376"/>
              <a:gd name="connsiteX5-1573" fmla="*/ 711112 w 3523460"/>
              <a:gd name="connsiteY5-1574" fmla="*/ 215035 h 4731376"/>
              <a:gd name="connsiteX6-1575" fmla="*/ 1148433 w 3523460"/>
              <a:gd name="connsiteY6-1576" fmla="*/ 1717831 h 4731376"/>
              <a:gd name="connsiteX7-1577" fmla="*/ 1275655 w 3523460"/>
              <a:gd name="connsiteY7-1578" fmla="*/ 1765539 h 4731376"/>
              <a:gd name="connsiteX8-1579" fmla="*/ 1458534 w 3523460"/>
              <a:gd name="connsiteY8-1580" fmla="*/ 350 h 4731376"/>
              <a:gd name="connsiteX9-1581" fmla="*/ 1705024 w 3523460"/>
              <a:gd name="connsiteY9-1582" fmla="*/ 1813246 h 4731376"/>
              <a:gd name="connsiteX10-1583" fmla="*/ 1808393 w 3523460"/>
              <a:gd name="connsiteY10-1584" fmla="*/ 1868907 h 4731376"/>
              <a:gd name="connsiteX11-1585" fmla="*/ 2492205 w 3523460"/>
              <a:gd name="connsiteY11-1586" fmla="*/ 334305 h 4731376"/>
              <a:gd name="connsiteX12-1587" fmla="*/ 2221860 w 3523460"/>
              <a:gd name="connsiteY12-1588" fmla="*/ 2012031 h 4731376"/>
              <a:gd name="connsiteX13-1589" fmla="*/ 2325227 w 3523460"/>
              <a:gd name="connsiteY13-1590" fmla="*/ 2711745 h 4731376"/>
              <a:gd name="connsiteX14-1591" fmla="*/ 2762549 w 3523460"/>
              <a:gd name="connsiteY14-1592" fmla="*/ 2266471 h 4731376"/>
              <a:gd name="connsiteX15-1593" fmla="*/ 3509971 w 3523460"/>
              <a:gd name="connsiteY15-1594" fmla="*/ 2163105 h 4731376"/>
              <a:gd name="connsiteX16-1595" fmla="*/ 2778451 w 3523460"/>
              <a:gd name="connsiteY16-1596" fmla="*/ 2942332 h 4731376"/>
              <a:gd name="connsiteX17-1597" fmla="*/ 2118493 w 3523460"/>
              <a:gd name="connsiteY17-1598" fmla="*/ 4007807 h 4731376"/>
              <a:gd name="connsiteX18-1599" fmla="*/ 2229811 w 3523460"/>
              <a:gd name="connsiteY18-1600" fmla="*/ 4731376 h 4731376"/>
              <a:gd name="connsiteX19" fmla="*/ 830382 w 3523460"/>
              <a:gd name="connsiteY19" fmla="*/ 4731376 h 4731376"/>
              <a:gd name="connsiteX0-1601" fmla="*/ 830382 w 3523460"/>
              <a:gd name="connsiteY0-1602" fmla="*/ 4731376 h 4731376"/>
              <a:gd name="connsiteX1-1603" fmla="*/ 870139 w 3523460"/>
              <a:gd name="connsiteY1-1604" fmla="*/ 4095273 h 4731376"/>
              <a:gd name="connsiteX2-1605" fmla="*/ 432816 w 3523460"/>
              <a:gd name="connsiteY2-1606" fmla="*/ 2274423 h 4731376"/>
              <a:gd name="connsiteX3-1607" fmla="*/ 75008 w 3523460"/>
              <a:gd name="connsiteY3-1608" fmla="*/ 970409 h 4731376"/>
              <a:gd name="connsiteX4-1609" fmla="*/ 766771 w 3523460"/>
              <a:gd name="connsiteY4-1610" fmla="*/ 1972273 h 4731376"/>
              <a:gd name="connsiteX5-1611" fmla="*/ 711112 w 3523460"/>
              <a:gd name="connsiteY5-1612" fmla="*/ 215035 h 4731376"/>
              <a:gd name="connsiteX6-1613" fmla="*/ 1148433 w 3523460"/>
              <a:gd name="connsiteY6-1614" fmla="*/ 1717831 h 4731376"/>
              <a:gd name="connsiteX7-1615" fmla="*/ 1275655 w 3523460"/>
              <a:gd name="connsiteY7-1616" fmla="*/ 1765539 h 4731376"/>
              <a:gd name="connsiteX8-1617" fmla="*/ 1458534 w 3523460"/>
              <a:gd name="connsiteY8-1618" fmla="*/ 350 h 4731376"/>
              <a:gd name="connsiteX9-1619" fmla="*/ 1705024 w 3523460"/>
              <a:gd name="connsiteY9-1620" fmla="*/ 1813246 h 4731376"/>
              <a:gd name="connsiteX10-1621" fmla="*/ 1808393 w 3523460"/>
              <a:gd name="connsiteY10-1622" fmla="*/ 1868907 h 4731376"/>
              <a:gd name="connsiteX11-1623" fmla="*/ 2492205 w 3523460"/>
              <a:gd name="connsiteY11-1624" fmla="*/ 334305 h 4731376"/>
              <a:gd name="connsiteX12-1625" fmla="*/ 2221860 w 3523460"/>
              <a:gd name="connsiteY12-1626" fmla="*/ 2012031 h 4731376"/>
              <a:gd name="connsiteX13-1627" fmla="*/ 2325227 w 3523460"/>
              <a:gd name="connsiteY13-1628" fmla="*/ 2711745 h 4731376"/>
              <a:gd name="connsiteX14-1629" fmla="*/ 2762549 w 3523460"/>
              <a:gd name="connsiteY14-1630" fmla="*/ 2266471 h 4731376"/>
              <a:gd name="connsiteX15-1631" fmla="*/ 3509971 w 3523460"/>
              <a:gd name="connsiteY15-1632" fmla="*/ 2163105 h 4731376"/>
              <a:gd name="connsiteX16-1633" fmla="*/ 2778451 w 3523460"/>
              <a:gd name="connsiteY16-1634" fmla="*/ 2942332 h 4731376"/>
              <a:gd name="connsiteX17-1635" fmla="*/ 2118493 w 3523460"/>
              <a:gd name="connsiteY17-1636" fmla="*/ 4007807 h 4731376"/>
              <a:gd name="connsiteX18-1637" fmla="*/ 2229811 w 3523460"/>
              <a:gd name="connsiteY18-1638" fmla="*/ 4731376 h 4731376"/>
              <a:gd name="connsiteX19-1639" fmla="*/ 830382 w 3523460"/>
              <a:gd name="connsiteY19-1640" fmla="*/ 4731376 h 4731376"/>
              <a:gd name="connsiteX0-1641" fmla="*/ 830382 w 3523460"/>
              <a:gd name="connsiteY0-1642" fmla="*/ 4731376 h 4731376"/>
              <a:gd name="connsiteX1-1643" fmla="*/ 870139 w 3523460"/>
              <a:gd name="connsiteY1-1644" fmla="*/ 4095273 h 4731376"/>
              <a:gd name="connsiteX2-1645" fmla="*/ 432816 w 3523460"/>
              <a:gd name="connsiteY2-1646" fmla="*/ 2274423 h 4731376"/>
              <a:gd name="connsiteX3-1647" fmla="*/ 75008 w 3523460"/>
              <a:gd name="connsiteY3-1648" fmla="*/ 970409 h 4731376"/>
              <a:gd name="connsiteX4-1649" fmla="*/ 766771 w 3523460"/>
              <a:gd name="connsiteY4-1650" fmla="*/ 1972273 h 4731376"/>
              <a:gd name="connsiteX5-1651" fmla="*/ 711112 w 3523460"/>
              <a:gd name="connsiteY5-1652" fmla="*/ 215035 h 4731376"/>
              <a:gd name="connsiteX6-1653" fmla="*/ 1164336 w 3523460"/>
              <a:gd name="connsiteY6-1654" fmla="*/ 1773490 h 4731376"/>
              <a:gd name="connsiteX7-1655" fmla="*/ 1275655 w 3523460"/>
              <a:gd name="connsiteY7-1656" fmla="*/ 1765539 h 4731376"/>
              <a:gd name="connsiteX8-1657" fmla="*/ 1458534 w 3523460"/>
              <a:gd name="connsiteY8-1658" fmla="*/ 350 h 4731376"/>
              <a:gd name="connsiteX9-1659" fmla="*/ 1705024 w 3523460"/>
              <a:gd name="connsiteY9-1660" fmla="*/ 1813246 h 4731376"/>
              <a:gd name="connsiteX10-1661" fmla="*/ 1808393 w 3523460"/>
              <a:gd name="connsiteY10-1662" fmla="*/ 1868907 h 4731376"/>
              <a:gd name="connsiteX11-1663" fmla="*/ 2492205 w 3523460"/>
              <a:gd name="connsiteY11-1664" fmla="*/ 334305 h 4731376"/>
              <a:gd name="connsiteX12-1665" fmla="*/ 2221860 w 3523460"/>
              <a:gd name="connsiteY12-1666" fmla="*/ 2012031 h 4731376"/>
              <a:gd name="connsiteX13-1667" fmla="*/ 2325227 w 3523460"/>
              <a:gd name="connsiteY13-1668" fmla="*/ 2711745 h 4731376"/>
              <a:gd name="connsiteX14-1669" fmla="*/ 2762549 w 3523460"/>
              <a:gd name="connsiteY14-1670" fmla="*/ 2266471 h 4731376"/>
              <a:gd name="connsiteX15-1671" fmla="*/ 3509971 w 3523460"/>
              <a:gd name="connsiteY15-1672" fmla="*/ 2163105 h 4731376"/>
              <a:gd name="connsiteX16-1673" fmla="*/ 2778451 w 3523460"/>
              <a:gd name="connsiteY16-1674" fmla="*/ 2942332 h 4731376"/>
              <a:gd name="connsiteX17-1675" fmla="*/ 2118493 w 3523460"/>
              <a:gd name="connsiteY17-1676" fmla="*/ 4007807 h 4731376"/>
              <a:gd name="connsiteX18-1677" fmla="*/ 2229811 w 3523460"/>
              <a:gd name="connsiteY18-1678" fmla="*/ 4731376 h 4731376"/>
              <a:gd name="connsiteX19-1679" fmla="*/ 830382 w 3523460"/>
              <a:gd name="connsiteY19-1680" fmla="*/ 4731376 h 4731376"/>
              <a:gd name="connsiteX0-1681" fmla="*/ 830382 w 3523460"/>
              <a:gd name="connsiteY0-1682" fmla="*/ 4731376 h 4731376"/>
              <a:gd name="connsiteX1-1683" fmla="*/ 870139 w 3523460"/>
              <a:gd name="connsiteY1-1684" fmla="*/ 4095273 h 4731376"/>
              <a:gd name="connsiteX2-1685" fmla="*/ 432816 w 3523460"/>
              <a:gd name="connsiteY2-1686" fmla="*/ 2274423 h 4731376"/>
              <a:gd name="connsiteX3-1687" fmla="*/ 75008 w 3523460"/>
              <a:gd name="connsiteY3-1688" fmla="*/ 970409 h 4731376"/>
              <a:gd name="connsiteX4-1689" fmla="*/ 766771 w 3523460"/>
              <a:gd name="connsiteY4-1690" fmla="*/ 1972273 h 4731376"/>
              <a:gd name="connsiteX5-1691" fmla="*/ 711112 w 3523460"/>
              <a:gd name="connsiteY5-1692" fmla="*/ 215035 h 4731376"/>
              <a:gd name="connsiteX6-1693" fmla="*/ 1164336 w 3523460"/>
              <a:gd name="connsiteY6-1694" fmla="*/ 1773490 h 4731376"/>
              <a:gd name="connsiteX7-1695" fmla="*/ 1275655 w 3523460"/>
              <a:gd name="connsiteY7-1696" fmla="*/ 1765539 h 4731376"/>
              <a:gd name="connsiteX8-1697" fmla="*/ 1458534 w 3523460"/>
              <a:gd name="connsiteY8-1698" fmla="*/ 350 h 4731376"/>
              <a:gd name="connsiteX9-1699" fmla="*/ 1705024 w 3523460"/>
              <a:gd name="connsiteY9-1700" fmla="*/ 1813246 h 4731376"/>
              <a:gd name="connsiteX10-1701" fmla="*/ 1808393 w 3523460"/>
              <a:gd name="connsiteY10-1702" fmla="*/ 1868907 h 4731376"/>
              <a:gd name="connsiteX11-1703" fmla="*/ 2492205 w 3523460"/>
              <a:gd name="connsiteY11-1704" fmla="*/ 334305 h 4731376"/>
              <a:gd name="connsiteX12-1705" fmla="*/ 2221860 w 3523460"/>
              <a:gd name="connsiteY12-1706" fmla="*/ 2012031 h 4731376"/>
              <a:gd name="connsiteX13-1707" fmla="*/ 2325227 w 3523460"/>
              <a:gd name="connsiteY13-1708" fmla="*/ 2711745 h 4731376"/>
              <a:gd name="connsiteX14-1709" fmla="*/ 2762549 w 3523460"/>
              <a:gd name="connsiteY14-1710" fmla="*/ 2266471 h 4731376"/>
              <a:gd name="connsiteX15-1711" fmla="*/ 3509971 w 3523460"/>
              <a:gd name="connsiteY15-1712" fmla="*/ 2163105 h 4731376"/>
              <a:gd name="connsiteX16-1713" fmla="*/ 2778451 w 3523460"/>
              <a:gd name="connsiteY16-1714" fmla="*/ 2942332 h 4731376"/>
              <a:gd name="connsiteX17-1715" fmla="*/ 2118493 w 3523460"/>
              <a:gd name="connsiteY17-1716" fmla="*/ 4007807 h 4731376"/>
              <a:gd name="connsiteX18-1717" fmla="*/ 2229811 w 3523460"/>
              <a:gd name="connsiteY18-1718" fmla="*/ 4731376 h 4731376"/>
              <a:gd name="connsiteX19-1719" fmla="*/ 830382 w 3523460"/>
              <a:gd name="connsiteY19-1720" fmla="*/ 4731376 h 4731376"/>
              <a:gd name="connsiteX0-1721" fmla="*/ 830382 w 3523460"/>
              <a:gd name="connsiteY0-1722" fmla="*/ 4731376 h 4731376"/>
              <a:gd name="connsiteX1-1723" fmla="*/ 870139 w 3523460"/>
              <a:gd name="connsiteY1-1724" fmla="*/ 4095273 h 4731376"/>
              <a:gd name="connsiteX2-1725" fmla="*/ 432816 w 3523460"/>
              <a:gd name="connsiteY2-1726" fmla="*/ 2274423 h 4731376"/>
              <a:gd name="connsiteX3-1727" fmla="*/ 75008 w 3523460"/>
              <a:gd name="connsiteY3-1728" fmla="*/ 970409 h 4731376"/>
              <a:gd name="connsiteX4-1729" fmla="*/ 766771 w 3523460"/>
              <a:gd name="connsiteY4-1730" fmla="*/ 1972273 h 4731376"/>
              <a:gd name="connsiteX5-1731" fmla="*/ 711112 w 3523460"/>
              <a:gd name="connsiteY5-1732" fmla="*/ 215035 h 4731376"/>
              <a:gd name="connsiteX6-1733" fmla="*/ 1164336 w 3523460"/>
              <a:gd name="connsiteY6-1734" fmla="*/ 1773490 h 4731376"/>
              <a:gd name="connsiteX7-1735" fmla="*/ 1275655 w 3523460"/>
              <a:gd name="connsiteY7-1736" fmla="*/ 1765539 h 4731376"/>
              <a:gd name="connsiteX8-1737" fmla="*/ 1458534 w 3523460"/>
              <a:gd name="connsiteY8-1738" fmla="*/ 350 h 4731376"/>
              <a:gd name="connsiteX9-1739" fmla="*/ 1705024 w 3523460"/>
              <a:gd name="connsiteY9-1740" fmla="*/ 1813246 h 4731376"/>
              <a:gd name="connsiteX10-1741" fmla="*/ 1808393 w 3523460"/>
              <a:gd name="connsiteY10-1742" fmla="*/ 1868907 h 4731376"/>
              <a:gd name="connsiteX11-1743" fmla="*/ 2492205 w 3523460"/>
              <a:gd name="connsiteY11-1744" fmla="*/ 334305 h 4731376"/>
              <a:gd name="connsiteX12-1745" fmla="*/ 2221860 w 3523460"/>
              <a:gd name="connsiteY12-1746" fmla="*/ 2012031 h 4731376"/>
              <a:gd name="connsiteX13-1747" fmla="*/ 2325227 w 3523460"/>
              <a:gd name="connsiteY13-1748" fmla="*/ 2711745 h 4731376"/>
              <a:gd name="connsiteX14-1749" fmla="*/ 2762549 w 3523460"/>
              <a:gd name="connsiteY14-1750" fmla="*/ 2266471 h 4731376"/>
              <a:gd name="connsiteX15-1751" fmla="*/ 3509971 w 3523460"/>
              <a:gd name="connsiteY15-1752" fmla="*/ 2163105 h 4731376"/>
              <a:gd name="connsiteX16-1753" fmla="*/ 2778451 w 3523460"/>
              <a:gd name="connsiteY16-1754" fmla="*/ 2942332 h 4731376"/>
              <a:gd name="connsiteX17-1755" fmla="*/ 2118493 w 3523460"/>
              <a:gd name="connsiteY17-1756" fmla="*/ 4007807 h 4731376"/>
              <a:gd name="connsiteX18-1757" fmla="*/ 2229811 w 3523460"/>
              <a:gd name="connsiteY18-1758" fmla="*/ 4731376 h 4731376"/>
              <a:gd name="connsiteX19-1759" fmla="*/ 830382 w 3523460"/>
              <a:gd name="connsiteY19-1760" fmla="*/ 4731376 h 4731376"/>
              <a:gd name="connsiteX0-1761" fmla="*/ 830382 w 3523460"/>
              <a:gd name="connsiteY0-1762" fmla="*/ 4731376 h 4731376"/>
              <a:gd name="connsiteX1-1763" fmla="*/ 870139 w 3523460"/>
              <a:gd name="connsiteY1-1764" fmla="*/ 4095273 h 4731376"/>
              <a:gd name="connsiteX2-1765" fmla="*/ 432816 w 3523460"/>
              <a:gd name="connsiteY2-1766" fmla="*/ 2274423 h 4731376"/>
              <a:gd name="connsiteX3-1767" fmla="*/ 75008 w 3523460"/>
              <a:gd name="connsiteY3-1768" fmla="*/ 970409 h 4731376"/>
              <a:gd name="connsiteX4-1769" fmla="*/ 766771 w 3523460"/>
              <a:gd name="connsiteY4-1770" fmla="*/ 1972273 h 4731376"/>
              <a:gd name="connsiteX5-1771" fmla="*/ 711112 w 3523460"/>
              <a:gd name="connsiteY5-1772" fmla="*/ 215035 h 4731376"/>
              <a:gd name="connsiteX6-1773" fmla="*/ 1164336 w 3523460"/>
              <a:gd name="connsiteY6-1774" fmla="*/ 1773490 h 4731376"/>
              <a:gd name="connsiteX7-1775" fmla="*/ 1275655 w 3523460"/>
              <a:gd name="connsiteY7-1776" fmla="*/ 1765539 h 4731376"/>
              <a:gd name="connsiteX8-1777" fmla="*/ 1458534 w 3523460"/>
              <a:gd name="connsiteY8-1778" fmla="*/ 350 h 4731376"/>
              <a:gd name="connsiteX9-1779" fmla="*/ 1705024 w 3523460"/>
              <a:gd name="connsiteY9-1780" fmla="*/ 1813246 h 4731376"/>
              <a:gd name="connsiteX10-1781" fmla="*/ 1816344 w 3523460"/>
              <a:gd name="connsiteY10-1782" fmla="*/ 1892761 h 4731376"/>
              <a:gd name="connsiteX11-1783" fmla="*/ 2492205 w 3523460"/>
              <a:gd name="connsiteY11-1784" fmla="*/ 334305 h 4731376"/>
              <a:gd name="connsiteX12-1785" fmla="*/ 2221860 w 3523460"/>
              <a:gd name="connsiteY12-1786" fmla="*/ 2012031 h 4731376"/>
              <a:gd name="connsiteX13-1787" fmla="*/ 2325227 w 3523460"/>
              <a:gd name="connsiteY13-1788" fmla="*/ 2711745 h 4731376"/>
              <a:gd name="connsiteX14-1789" fmla="*/ 2762549 w 3523460"/>
              <a:gd name="connsiteY14-1790" fmla="*/ 2266471 h 4731376"/>
              <a:gd name="connsiteX15-1791" fmla="*/ 3509971 w 3523460"/>
              <a:gd name="connsiteY15-1792" fmla="*/ 2163105 h 4731376"/>
              <a:gd name="connsiteX16-1793" fmla="*/ 2778451 w 3523460"/>
              <a:gd name="connsiteY16-1794" fmla="*/ 2942332 h 4731376"/>
              <a:gd name="connsiteX17-1795" fmla="*/ 2118493 w 3523460"/>
              <a:gd name="connsiteY17-1796" fmla="*/ 4007807 h 4731376"/>
              <a:gd name="connsiteX18-1797" fmla="*/ 2229811 w 3523460"/>
              <a:gd name="connsiteY18-1798" fmla="*/ 4731376 h 4731376"/>
              <a:gd name="connsiteX19-1799" fmla="*/ 830382 w 3523460"/>
              <a:gd name="connsiteY19-1800" fmla="*/ 4731376 h 4731376"/>
              <a:gd name="connsiteX0-1801" fmla="*/ 830382 w 3523460"/>
              <a:gd name="connsiteY0-1802" fmla="*/ 4731376 h 4731376"/>
              <a:gd name="connsiteX1-1803" fmla="*/ 870139 w 3523460"/>
              <a:gd name="connsiteY1-1804" fmla="*/ 4095273 h 4731376"/>
              <a:gd name="connsiteX2-1805" fmla="*/ 432816 w 3523460"/>
              <a:gd name="connsiteY2-1806" fmla="*/ 2274423 h 4731376"/>
              <a:gd name="connsiteX3-1807" fmla="*/ 75008 w 3523460"/>
              <a:gd name="connsiteY3-1808" fmla="*/ 970409 h 4731376"/>
              <a:gd name="connsiteX4-1809" fmla="*/ 766771 w 3523460"/>
              <a:gd name="connsiteY4-1810" fmla="*/ 1972273 h 4731376"/>
              <a:gd name="connsiteX5-1811" fmla="*/ 711112 w 3523460"/>
              <a:gd name="connsiteY5-1812" fmla="*/ 215035 h 4731376"/>
              <a:gd name="connsiteX6-1813" fmla="*/ 1164336 w 3523460"/>
              <a:gd name="connsiteY6-1814" fmla="*/ 1773490 h 4731376"/>
              <a:gd name="connsiteX7-1815" fmla="*/ 1275655 w 3523460"/>
              <a:gd name="connsiteY7-1816" fmla="*/ 1765539 h 4731376"/>
              <a:gd name="connsiteX8-1817" fmla="*/ 1458534 w 3523460"/>
              <a:gd name="connsiteY8-1818" fmla="*/ 350 h 4731376"/>
              <a:gd name="connsiteX9-1819" fmla="*/ 1705024 w 3523460"/>
              <a:gd name="connsiteY9-1820" fmla="*/ 1813246 h 4731376"/>
              <a:gd name="connsiteX10-1821" fmla="*/ 1816344 w 3523460"/>
              <a:gd name="connsiteY10-1822" fmla="*/ 1868907 h 4731376"/>
              <a:gd name="connsiteX11-1823" fmla="*/ 2492205 w 3523460"/>
              <a:gd name="connsiteY11-1824" fmla="*/ 334305 h 4731376"/>
              <a:gd name="connsiteX12-1825" fmla="*/ 2221860 w 3523460"/>
              <a:gd name="connsiteY12-1826" fmla="*/ 2012031 h 4731376"/>
              <a:gd name="connsiteX13-1827" fmla="*/ 2325227 w 3523460"/>
              <a:gd name="connsiteY13-1828" fmla="*/ 2711745 h 4731376"/>
              <a:gd name="connsiteX14-1829" fmla="*/ 2762549 w 3523460"/>
              <a:gd name="connsiteY14-1830" fmla="*/ 2266471 h 4731376"/>
              <a:gd name="connsiteX15-1831" fmla="*/ 3509971 w 3523460"/>
              <a:gd name="connsiteY15-1832" fmla="*/ 2163105 h 4731376"/>
              <a:gd name="connsiteX16-1833" fmla="*/ 2778451 w 3523460"/>
              <a:gd name="connsiteY16-1834" fmla="*/ 2942332 h 4731376"/>
              <a:gd name="connsiteX17-1835" fmla="*/ 2118493 w 3523460"/>
              <a:gd name="connsiteY17-1836" fmla="*/ 4007807 h 4731376"/>
              <a:gd name="connsiteX18-1837" fmla="*/ 2229811 w 3523460"/>
              <a:gd name="connsiteY18-1838" fmla="*/ 4731376 h 4731376"/>
              <a:gd name="connsiteX19-1839" fmla="*/ 830382 w 3523460"/>
              <a:gd name="connsiteY19-1840" fmla="*/ 4731376 h 4731376"/>
              <a:gd name="connsiteX0-1841" fmla="*/ 830382 w 3523460"/>
              <a:gd name="connsiteY0-1842" fmla="*/ 4731376 h 4731376"/>
              <a:gd name="connsiteX1-1843" fmla="*/ 870139 w 3523460"/>
              <a:gd name="connsiteY1-1844" fmla="*/ 4095273 h 4731376"/>
              <a:gd name="connsiteX2-1845" fmla="*/ 432816 w 3523460"/>
              <a:gd name="connsiteY2-1846" fmla="*/ 2274423 h 4731376"/>
              <a:gd name="connsiteX3-1847" fmla="*/ 75008 w 3523460"/>
              <a:gd name="connsiteY3-1848" fmla="*/ 970409 h 4731376"/>
              <a:gd name="connsiteX4-1849" fmla="*/ 766771 w 3523460"/>
              <a:gd name="connsiteY4-1850" fmla="*/ 1972273 h 4731376"/>
              <a:gd name="connsiteX5-1851" fmla="*/ 711112 w 3523460"/>
              <a:gd name="connsiteY5-1852" fmla="*/ 215035 h 4731376"/>
              <a:gd name="connsiteX6-1853" fmla="*/ 1164336 w 3523460"/>
              <a:gd name="connsiteY6-1854" fmla="*/ 1773490 h 4731376"/>
              <a:gd name="connsiteX7-1855" fmla="*/ 1275655 w 3523460"/>
              <a:gd name="connsiteY7-1856" fmla="*/ 1765539 h 4731376"/>
              <a:gd name="connsiteX8-1857" fmla="*/ 1458534 w 3523460"/>
              <a:gd name="connsiteY8-1858" fmla="*/ 350 h 4731376"/>
              <a:gd name="connsiteX9-1859" fmla="*/ 1705024 w 3523460"/>
              <a:gd name="connsiteY9-1860" fmla="*/ 1813246 h 4731376"/>
              <a:gd name="connsiteX10-1861" fmla="*/ 1816344 w 3523460"/>
              <a:gd name="connsiteY10-1862" fmla="*/ 1868907 h 4731376"/>
              <a:gd name="connsiteX11-1863" fmla="*/ 2492205 w 3523460"/>
              <a:gd name="connsiteY11-1864" fmla="*/ 334305 h 4731376"/>
              <a:gd name="connsiteX12-1865" fmla="*/ 2221860 w 3523460"/>
              <a:gd name="connsiteY12-1866" fmla="*/ 2012031 h 4731376"/>
              <a:gd name="connsiteX13-1867" fmla="*/ 2325227 w 3523460"/>
              <a:gd name="connsiteY13-1868" fmla="*/ 2711745 h 4731376"/>
              <a:gd name="connsiteX14-1869" fmla="*/ 2762549 w 3523460"/>
              <a:gd name="connsiteY14-1870" fmla="*/ 2266471 h 4731376"/>
              <a:gd name="connsiteX15-1871" fmla="*/ 3509971 w 3523460"/>
              <a:gd name="connsiteY15-1872" fmla="*/ 2163105 h 4731376"/>
              <a:gd name="connsiteX16-1873" fmla="*/ 2778451 w 3523460"/>
              <a:gd name="connsiteY16-1874" fmla="*/ 2942332 h 4731376"/>
              <a:gd name="connsiteX17-1875" fmla="*/ 2118493 w 3523460"/>
              <a:gd name="connsiteY17-1876" fmla="*/ 4007807 h 4731376"/>
              <a:gd name="connsiteX18-1877" fmla="*/ 2229811 w 3523460"/>
              <a:gd name="connsiteY18-1878" fmla="*/ 4731376 h 4731376"/>
              <a:gd name="connsiteX19-1879" fmla="*/ 830382 w 3523460"/>
              <a:gd name="connsiteY19-1880" fmla="*/ 4731376 h 4731376"/>
              <a:gd name="connsiteX0-1881" fmla="*/ 830382 w 3523460"/>
              <a:gd name="connsiteY0-1882" fmla="*/ 4731376 h 4731376"/>
              <a:gd name="connsiteX1-1883" fmla="*/ 870139 w 3523460"/>
              <a:gd name="connsiteY1-1884" fmla="*/ 4095273 h 4731376"/>
              <a:gd name="connsiteX2-1885" fmla="*/ 432816 w 3523460"/>
              <a:gd name="connsiteY2-1886" fmla="*/ 2274423 h 4731376"/>
              <a:gd name="connsiteX3-1887" fmla="*/ 75008 w 3523460"/>
              <a:gd name="connsiteY3-1888" fmla="*/ 970409 h 4731376"/>
              <a:gd name="connsiteX4-1889" fmla="*/ 766771 w 3523460"/>
              <a:gd name="connsiteY4-1890" fmla="*/ 1972273 h 4731376"/>
              <a:gd name="connsiteX5-1891" fmla="*/ 711112 w 3523460"/>
              <a:gd name="connsiteY5-1892" fmla="*/ 215035 h 4731376"/>
              <a:gd name="connsiteX6-1893" fmla="*/ 1164336 w 3523460"/>
              <a:gd name="connsiteY6-1894" fmla="*/ 1773490 h 4731376"/>
              <a:gd name="connsiteX7-1895" fmla="*/ 1275655 w 3523460"/>
              <a:gd name="connsiteY7-1896" fmla="*/ 1765539 h 4731376"/>
              <a:gd name="connsiteX8-1897" fmla="*/ 1458534 w 3523460"/>
              <a:gd name="connsiteY8-1898" fmla="*/ 350 h 4731376"/>
              <a:gd name="connsiteX9-1899" fmla="*/ 1705024 w 3523460"/>
              <a:gd name="connsiteY9-1900" fmla="*/ 1813246 h 4731376"/>
              <a:gd name="connsiteX10-1901" fmla="*/ 1816344 w 3523460"/>
              <a:gd name="connsiteY10-1902" fmla="*/ 1868907 h 4731376"/>
              <a:gd name="connsiteX11-1903" fmla="*/ 2492205 w 3523460"/>
              <a:gd name="connsiteY11-1904" fmla="*/ 334305 h 4731376"/>
              <a:gd name="connsiteX12-1905" fmla="*/ 2221860 w 3523460"/>
              <a:gd name="connsiteY12-1906" fmla="*/ 2012031 h 4731376"/>
              <a:gd name="connsiteX13-1907" fmla="*/ 2325227 w 3523460"/>
              <a:gd name="connsiteY13-1908" fmla="*/ 2711745 h 4731376"/>
              <a:gd name="connsiteX14-1909" fmla="*/ 2762549 w 3523460"/>
              <a:gd name="connsiteY14-1910" fmla="*/ 2266471 h 4731376"/>
              <a:gd name="connsiteX15-1911" fmla="*/ 3509971 w 3523460"/>
              <a:gd name="connsiteY15-1912" fmla="*/ 2163105 h 4731376"/>
              <a:gd name="connsiteX16-1913" fmla="*/ 2778451 w 3523460"/>
              <a:gd name="connsiteY16-1914" fmla="*/ 2942332 h 4731376"/>
              <a:gd name="connsiteX17-1915" fmla="*/ 2118493 w 3523460"/>
              <a:gd name="connsiteY17-1916" fmla="*/ 4007807 h 4731376"/>
              <a:gd name="connsiteX18-1917" fmla="*/ 2229811 w 3523460"/>
              <a:gd name="connsiteY18-1918" fmla="*/ 4731376 h 4731376"/>
              <a:gd name="connsiteX19-1919" fmla="*/ 830382 w 3523460"/>
              <a:gd name="connsiteY19-1920" fmla="*/ 4731376 h 4731376"/>
              <a:gd name="connsiteX0-1921" fmla="*/ 830382 w 3523460"/>
              <a:gd name="connsiteY0-1922" fmla="*/ 4731184 h 4731184"/>
              <a:gd name="connsiteX1-1923" fmla="*/ 870139 w 3523460"/>
              <a:gd name="connsiteY1-1924" fmla="*/ 4095081 h 4731184"/>
              <a:gd name="connsiteX2-1925" fmla="*/ 432816 w 3523460"/>
              <a:gd name="connsiteY2-1926" fmla="*/ 2274231 h 4731184"/>
              <a:gd name="connsiteX3-1927" fmla="*/ 75008 w 3523460"/>
              <a:gd name="connsiteY3-1928" fmla="*/ 970217 h 4731184"/>
              <a:gd name="connsiteX4-1929" fmla="*/ 766771 w 3523460"/>
              <a:gd name="connsiteY4-1930" fmla="*/ 1972081 h 4731184"/>
              <a:gd name="connsiteX5-1931" fmla="*/ 711112 w 3523460"/>
              <a:gd name="connsiteY5-1932" fmla="*/ 214843 h 4731184"/>
              <a:gd name="connsiteX6-1933" fmla="*/ 1164336 w 3523460"/>
              <a:gd name="connsiteY6-1934" fmla="*/ 1773298 h 4731184"/>
              <a:gd name="connsiteX7-1935" fmla="*/ 1275655 w 3523460"/>
              <a:gd name="connsiteY7-1936" fmla="*/ 1765347 h 4731184"/>
              <a:gd name="connsiteX8-1937" fmla="*/ 1458534 w 3523460"/>
              <a:gd name="connsiteY8-1938" fmla="*/ 158 h 4731184"/>
              <a:gd name="connsiteX9-1939" fmla="*/ 1705024 w 3523460"/>
              <a:gd name="connsiteY9-1940" fmla="*/ 1813054 h 4731184"/>
              <a:gd name="connsiteX10-1941" fmla="*/ 1816344 w 3523460"/>
              <a:gd name="connsiteY10-1942" fmla="*/ 1868715 h 4731184"/>
              <a:gd name="connsiteX11-1943" fmla="*/ 2492205 w 3523460"/>
              <a:gd name="connsiteY11-1944" fmla="*/ 334113 h 4731184"/>
              <a:gd name="connsiteX12-1945" fmla="*/ 2221860 w 3523460"/>
              <a:gd name="connsiteY12-1946" fmla="*/ 2011839 h 4731184"/>
              <a:gd name="connsiteX13-1947" fmla="*/ 2325227 w 3523460"/>
              <a:gd name="connsiteY13-1948" fmla="*/ 2711553 h 4731184"/>
              <a:gd name="connsiteX14-1949" fmla="*/ 2762549 w 3523460"/>
              <a:gd name="connsiteY14-1950" fmla="*/ 2266279 h 4731184"/>
              <a:gd name="connsiteX15-1951" fmla="*/ 3509971 w 3523460"/>
              <a:gd name="connsiteY15-1952" fmla="*/ 2162913 h 4731184"/>
              <a:gd name="connsiteX16-1953" fmla="*/ 2778451 w 3523460"/>
              <a:gd name="connsiteY16-1954" fmla="*/ 2942140 h 4731184"/>
              <a:gd name="connsiteX17-1955" fmla="*/ 2118493 w 3523460"/>
              <a:gd name="connsiteY17-1956" fmla="*/ 4007615 h 4731184"/>
              <a:gd name="connsiteX18-1957" fmla="*/ 2229811 w 3523460"/>
              <a:gd name="connsiteY18-1958" fmla="*/ 4731184 h 4731184"/>
              <a:gd name="connsiteX19-1959" fmla="*/ 830382 w 3523460"/>
              <a:gd name="connsiteY19-1960" fmla="*/ 4731184 h 4731184"/>
              <a:gd name="connsiteX0-1961" fmla="*/ 830382 w 3523460"/>
              <a:gd name="connsiteY0-1962" fmla="*/ 4731184 h 4731184"/>
              <a:gd name="connsiteX1-1963" fmla="*/ 870139 w 3523460"/>
              <a:gd name="connsiteY1-1964" fmla="*/ 4095081 h 4731184"/>
              <a:gd name="connsiteX2-1965" fmla="*/ 432816 w 3523460"/>
              <a:gd name="connsiteY2-1966" fmla="*/ 2274231 h 4731184"/>
              <a:gd name="connsiteX3-1967" fmla="*/ 75008 w 3523460"/>
              <a:gd name="connsiteY3-1968" fmla="*/ 970217 h 4731184"/>
              <a:gd name="connsiteX4-1969" fmla="*/ 766771 w 3523460"/>
              <a:gd name="connsiteY4-1970" fmla="*/ 1972081 h 4731184"/>
              <a:gd name="connsiteX5-1971" fmla="*/ 711112 w 3523460"/>
              <a:gd name="connsiteY5-1972" fmla="*/ 214843 h 4731184"/>
              <a:gd name="connsiteX6-1973" fmla="*/ 1164336 w 3523460"/>
              <a:gd name="connsiteY6-1974" fmla="*/ 1773298 h 4731184"/>
              <a:gd name="connsiteX7-1975" fmla="*/ 1275655 w 3523460"/>
              <a:gd name="connsiteY7-1976" fmla="*/ 1765347 h 4731184"/>
              <a:gd name="connsiteX8-1977" fmla="*/ 1458534 w 3523460"/>
              <a:gd name="connsiteY8-1978" fmla="*/ 158 h 4731184"/>
              <a:gd name="connsiteX9-1979" fmla="*/ 1705024 w 3523460"/>
              <a:gd name="connsiteY9-1980" fmla="*/ 1813054 h 4731184"/>
              <a:gd name="connsiteX10-1981" fmla="*/ 1816344 w 3523460"/>
              <a:gd name="connsiteY10-1982" fmla="*/ 1868715 h 4731184"/>
              <a:gd name="connsiteX11-1983" fmla="*/ 2492205 w 3523460"/>
              <a:gd name="connsiteY11-1984" fmla="*/ 334113 h 4731184"/>
              <a:gd name="connsiteX12-1985" fmla="*/ 2221860 w 3523460"/>
              <a:gd name="connsiteY12-1986" fmla="*/ 2011839 h 4731184"/>
              <a:gd name="connsiteX13-1987" fmla="*/ 2325227 w 3523460"/>
              <a:gd name="connsiteY13-1988" fmla="*/ 2711553 h 4731184"/>
              <a:gd name="connsiteX14-1989" fmla="*/ 2762549 w 3523460"/>
              <a:gd name="connsiteY14-1990" fmla="*/ 2266279 h 4731184"/>
              <a:gd name="connsiteX15-1991" fmla="*/ 3509971 w 3523460"/>
              <a:gd name="connsiteY15-1992" fmla="*/ 2162913 h 4731184"/>
              <a:gd name="connsiteX16-1993" fmla="*/ 2778451 w 3523460"/>
              <a:gd name="connsiteY16-1994" fmla="*/ 2942140 h 4731184"/>
              <a:gd name="connsiteX17-1995" fmla="*/ 2118493 w 3523460"/>
              <a:gd name="connsiteY17-1996" fmla="*/ 4007615 h 4731184"/>
              <a:gd name="connsiteX18-1997" fmla="*/ 2229811 w 3523460"/>
              <a:gd name="connsiteY18-1998" fmla="*/ 4731184 h 4731184"/>
              <a:gd name="connsiteX19-1999" fmla="*/ 830382 w 3523460"/>
              <a:gd name="connsiteY19-2000" fmla="*/ 4731184 h 4731184"/>
              <a:gd name="connsiteX0-2001" fmla="*/ 830382 w 3523460"/>
              <a:gd name="connsiteY0-2002" fmla="*/ 4731184 h 4731184"/>
              <a:gd name="connsiteX1-2003" fmla="*/ 870139 w 3523460"/>
              <a:gd name="connsiteY1-2004" fmla="*/ 4095081 h 4731184"/>
              <a:gd name="connsiteX2-2005" fmla="*/ 432816 w 3523460"/>
              <a:gd name="connsiteY2-2006" fmla="*/ 2274231 h 4731184"/>
              <a:gd name="connsiteX3-2007" fmla="*/ 75008 w 3523460"/>
              <a:gd name="connsiteY3-2008" fmla="*/ 970217 h 4731184"/>
              <a:gd name="connsiteX4-2009" fmla="*/ 766771 w 3523460"/>
              <a:gd name="connsiteY4-2010" fmla="*/ 1972081 h 4731184"/>
              <a:gd name="connsiteX5-2011" fmla="*/ 711112 w 3523460"/>
              <a:gd name="connsiteY5-2012" fmla="*/ 214843 h 4731184"/>
              <a:gd name="connsiteX6-2013" fmla="*/ 1164336 w 3523460"/>
              <a:gd name="connsiteY6-2014" fmla="*/ 1773298 h 4731184"/>
              <a:gd name="connsiteX7-2015" fmla="*/ 1275655 w 3523460"/>
              <a:gd name="connsiteY7-2016" fmla="*/ 1765347 h 4731184"/>
              <a:gd name="connsiteX8-2017" fmla="*/ 1458534 w 3523460"/>
              <a:gd name="connsiteY8-2018" fmla="*/ 158 h 4731184"/>
              <a:gd name="connsiteX9-2019" fmla="*/ 1705024 w 3523460"/>
              <a:gd name="connsiteY9-2020" fmla="*/ 1813054 h 4731184"/>
              <a:gd name="connsiteX10-2021" fmla="*/ 1816344 w 3523460"/>
              <a:gd name="connsiteY10-2022" fmla="*/ 1868715 h 4731184"/>
              <a:gd name="connsiteX11-2023" fmla="*/ 2492205 w 3523460"/>
              <a:gd name="connsiteY11-2024" fmla="*/ 334113 h 4731184"/>
              <a:gd name="connsiteX12-2025" fmla="*/ 2221860 w 3523460"/>
              <a:gd name="connsiteY12-2026" fmla="*/ 2011839 h 4731184"/>
              <a:gd name="connsiteX13-2027" fmla="*/ 2325227 w 3523460"/>
              <a:gd name="connsiteY13-2028" fmla="*/ 2711553 h 4731184"/>
              <a:gd name="connsiteX14-2029" fmla="*/ 2762549 w 3523460"/>
              <a:gd name="connsiteY14-2030" fmla="*/ 2266279 h 4731184"/>
              <a:gd name="connsiteX15-2031" fmla="*/ 3509971 w 3523460"/>
              <a:gd name="connsiteY15-2032" fmla="*/ 2162913 h 4731184"/>
              <a:gd name="connsiteX16-2033" fmla="*/ 2778451 w 3523460"/>
              <a:gd name="connsiteY16-2034" fmla="*/ 2942140 h 4731184"/>
              <a:gd name="connsiteX17-2035" fmla="*/ 2118493 w 3523460"/>
              <a:gd name="connsiteY17-2036" fmla="*/ 4007615 h 4731184"/>
              <a:gd name="connsiteX18-2037" fmla="*/ 2229811 w 3523460"/>
              <a:gd name="connsiteY18-2038" fmla="*/ 4731184 h 4731184"/>
              <a:gd name="connsiteX19-2039" fmla="*/ 830382 w 3523460"/>
              <a:gd name="connsiteY19-2040" fmla="*/ 4731184 h 4731184"/>
              <a:gd name="connsiteX0-2041" fmla="*/ 830382 w 3523460"/>
              <a:gd name="connsiteY0-2042" fmla="*/ 4731184 h 4731184"/>
              <a:gd name="connsiteX1-2043" fmla="*/ 870139 w 3523460"/>
              <a:gd name="connsiteY1-2044" fmla="*/ 4095081 h 4731184"/>
              <a:gd name="connsiteX2-2045" fmla="*/ 432816 w 3523460"/>
              <a:gd name="connsiteY2-2046" fmla="*/ 2274231 h 4731184"/>
              <a:gd name="connsiteX3-2047" fmla="*/ 75008 w 3523460"/>
              <a:gd name="connsiteY3-2048" fmla="*/ 970217 h 4731184"/>
              <a:gd name="connsiteX4-2049" fmla="*/ 838333 w 3523460"/>
              <a:gd name="connsiteY4-2050" fmla="*/ 2003886 h 4731184"/>
              <a:gd name="connsiteX5-2051" fmla="*/ 711112 w 3523460"/>
              <a:gd name="connsiteY5-2052" fmla="*/ 214843 h 4731184"/>
              <a:gd name="connsiteX6-2053" fmla="*/ 1164336 w 3523460"/>
              <a:gd name="connsiteY6-2054" fmla="*/ 1773298 h 4731184"/>
              <a:gd name="connsiteX7-2055" fmla="*/ 1275655 w 3523460"/>
              <a:gd name="connsiteY7-2056" fmla="*/ 1765347 h 4731184"/>
              <a:gd name="connsiteX8-2057" fmla="*/ 1458534 w 3523460"/>
              <a:gd name="connsiteY8-2058" fmla="*/ 158 h 4731184"/>
              <a:gd name="connsiteX9-2059" fmla="*/ 1705024 w 3523460"/>
              <a:gd name="connsiteY9-2060" fmla="*/ 1813054 h 4731184"/>
              <a:gd name="connsiteX10-2061" fmla="*/ 1816344 w 3523460"/>
              <a:gd name="connsiteY10-2062" fmla="*/ 1868715 h 4731184"/>
              <a:gd name="connsiteX11-2063" fmla="*/ 2492205 w 3523460"/>
              <a:gd name="connsiteY11-2064" fmla="*/ 334113 h 4731184"/>
              <a:gd name="connsiteX12-2065" fmla="*/ 2221860 w 3523460"/>
              <a:gd name="connsiteY12-2066" fmla="*/ 2011839 h 4731184"/>
              <a:gd name="connsiteX13-2067" fmla="*/ 2325227 w 3523460"/>
              <a:gd name="connsiteY13-2068" fmla="*/ 2711553 h 4731184"/>
              <a:gd name="connsiteX14-2069" fmla="*/ 2762549 w 3523460"/>
              <a:gd name="connsiteY14-2070" fmla="*/ 2266279 h 4731184"/>
              <a:gd name="connsiteX15-2071" fmla="*/ 3509971 w 3523460"/>
              <a:gd name="connsiteY15-2072" fmla="*/ 2162913 h 4731184"/>
              <a:gd name="connsiteX16-2073" fmla="*/ 2778451 w 3523460"/>
              <a:gd name="connsiteY16-2074" fmla="*/ 2942140 h 4731184"/>
              <a:gd name="connsiteX17-2075" fmla="*/ 2118493 w 3523460"/>
              <a:gd name="connsiteY17-2076" fmla="*/ 4007615 h 4731184"/>
              <a:gd name="connsiteX18-2077" fmla="*/ 2229811 w 3523460"/>
              <a:gd name="connsiteY18-2078" fmla="*/ 4731184 h 4731184"/>
              <a:gd name="connsiteX19-2079" fmla="*/ 830382 w 3523460"/>
              <a:gd name="connsiteY19-2080" fmla="*/ 4731184 h 4731184"/>
              <a:gd name="connsiteX0-2081" fmla="*/ 830382 w 3523460"/>
              <a:gd name="connsiteY0-2082" fmla="*/ 4731184 h 4731184"/>
              <a:gd name="connsiteX1-2083" fmla="*/ 870139 w 3523460"/>
              <a:gd name="connsiteY1-2084" fmla="*/ 4095081 h 4731184"/>
              <a:gd name="connsiteX2-2085" fmla="*/ 432816 w 3523460"/>
              <a:gd name="connsiteY2-2086" fmla="*/ 2274231 h 4731184"/>
              <a:gd name="connsiteX3-2087" fmla="*/ 75008 w 3523460"/>
              <a:gd name="connsiteY3-2088" fmla="*/ 970217 h 4731184"/>
              <a:gd name="connsiteX4-2089" fmla="*/ 734965 w 3523460"/>
              <a:gd name="connsiteY4-2090" fmla="*/ 2027740 h 4731184"/>
              <a:gd name="connsiteX5-2091" fmla="*/ 838333 w 3523460"/>
              <a:gd name="connsiteY5-2092" fmla="*/ 2003886 h 4731184"/>
              <a:gd name="connsiteX6-2093" fmla="*/ 711112 w 3523460"/>
              <a:gd name="connsiteY6-2094" fmla="*/ 214843 h 4731184"/>
              <a:gd name="connsiteX7-2095" fmla="*/ 1164336 w 3523460"/>
              <a:gd name="connsiteY7-2096" fmla="*/ 1773298 h 4731184"/>
              <a:gd name="connsiteX8-2097" fmla="*/ 1275655 w 3523460"/>
              <a:gd name="connsiteY8-2098" fmla="*/ 1765347 h 4731184"/>
              <a:gd name="connsiteX9-2099" fmla="*/ 1458534 w 3523460"/>
              <a:gd name="connsiteY9-2100" fmla="*/ 158 h 4731184"/>
              <a:gd name="connsiteX10-2101" fmla="*/ 1705024 w 3523460"/>
              <a:gd name="connsiteY10-2102" fmla="*/ 1813054 h 4731184"/>
              <a:gd name="connsiteX11-2103" fmla="*/ 1816344 w 3523460"/>
              <a:gd name="connsiteY11-2104" fmla="*/ 1868715 h 4731184"/>
              <a:gd name="connsiteX12-2105" fmla="*/ 2492205 w 3523460"/>
              <a:gd name="connsiteY12-2106" fmla="*/ 334113 h 4731184"/>
              <a:gd name="connsiteX13-2107" fmla="*/ 2221860 w 3523460"/>
              <a:gd name="connsiteY13-2108" fmla="*/ 2011839 h 4731184"/>
              <a:gd name="connsiteX14-2109" fmla="*/ 2325227 w 3523460"/>
              <a:gd name="connsiteY14-2110" fmla="*/ 2711553 h 4731184"/>
              <a:gd name="connsiteX15-2111" fmla="*/ 2762549 w 3523460"/>
              <a:gd name="connsiteY15-2112" fmla="*/ 2266279 h 4731184"/>
              <a:gd name="connsiteX16-2113" fmla="*/ 3509971 w 3523460"/>
              <a:gd name="connsiteY16-2114" fmla="*/ 2162913 h 4731184"/>
              <a:gd name="connsiteX17-2115" fmla="*/ 2778451 w 3523460"/>
              <a:gd name="connsiteY17-2116" fmla="*/ 2942140 h 4731184"/>
              <a:gd name="connsiteX18-2117" fmla="*/ 2118493 w 3523460"/>
              <a:gd name="connsiteY18-2118" fmla="*/ 4007615 h 4731184"/>
              <a:gd name="connsiteX19-2119" fmla="*/ 2229811 w 3523460"/>
              <a:gd name="connsiteY19-2120" fmla="*/ 4731184 h 4731184"/>
              <a:gd name="connsiteX20" fmla="*/ 830382 w 3523460"/>
              <a:gd name="connsiteY20" fmla="*/ 4731184 h 4731184"/>
              <a:gd name="connsiteX0-2121" fmla="*/ 830382 w 3523460"/>
              <a:gd name="connsiteY0-2122" fmla="*/ 4731184 h 4731184"/>
              <a:gd name="connsiteX1-2123" fmla="*/ 870139 w 3523460"/>
              <a:gd name="connsiteY1-2124" fmla="*/ 4095081 h 4731184"/>
              <a:gd name="connsiteX2-2125" fmla="*/ 432816 w 3523460"/>
              <a:gd name="connsiteY2-2126" fmla="*/ 2274231 h 4731184"/>
              <a:gd name="connsiteX3-2127" fmla="*/ 75008 w 3523460"/>
              <a:gd name="connsiteY3-2128" fmla="*/ 970217 h 4731184"/>
              <a:gd name="connsiteX4-2129" fmla="*/ 734965 w 3523460"/>
              <a:gd name="connsiteY4-2130" fmla="*/ 2027740 h 4731184"/>
              <a:gd name="connsiteX5-2131" fmla="*/ 838333 w 3523460"/>
              <a:gd name="connsiteY5-2132" fmla="*/ 2003886 h 4731184"/>
              <a:gd name="connsiteX6-2133" fmla="*/ 711112 w 3523460"/>
              <a:gd name="connsiteY6-2134" fmla="*/ 214843 h 4731184"/>
              <a:gd name="connsiteX7-2135" fmla="*/ 1164336 w 3523460"/>
              <a:gd name="connsiteY7-2136" fmla="*/ 1773298 h 4731184"/>
              <a:gd name="connsiteX8-2137" fmla="*/ 1275655 w 3523460"/>
              <a:gd name="connsiteY8-2138" fmla="*/ 1765347 h 4731184"/>
              <a:gd name="connsiteX9-2139" fmla="*/ 1458534 w 3523460"/>
              <a:gd name="connsiteY9-2140" fmla="*/ 158 h 4731184"/>
              <a:gd name="connsiteX10-2141" fmla="*/ 1705024 w 3523460"/>
              <a:gd name="connsiteY10-2142" fmla="*/ 1813054 h 4731184"/>
              <a:gd name="connsiteX11-2143" fmla="*/ 1816344 w 3523460"/>
              <a:gd name="connsiteY11-2144" fmla="*/ 1868715 h 4731184"/>
              <a:gd name="connsiteX12-2145" fmla="*/ 2492205 w 3523460"/>
              <a:gd name="connsiteY12-2146" fmla="*/ 334113 h 4731184"/>
              <a:gd name="connsiteX13-2147" fmla="*/ 2221860 w 3523460"/>
              <a:gd name="connsiteY13-2148" fmla="*/ 2011839 h 4731184"/>
              <a:gd name="connsiteX14-2149" fmla="*/ 2325227 w 3523460"/>
              <a:gd name="connsiteY14-2150" fmla="*/ 2711553 h 4731184"/>
              <a:gd name="connsiteX15-2151" fmla="*/ 2762549 w 3523460"/>
              <a:gd name="connsiteY15-2152" fmla="*/ 2266279 h 4731184"/>
              <a:gd name="connsiteX16-2153" fmla="*/ 3509971 w 3523460"/>
              <a:gd name="connsiteY16-2154" fmla="*/ 2162913 h 4731184"/>
              <a:gd name="connsiteX17-2155" fmla="*/ 2778451 w 3523460"/>
              <a:gd name="connsiteY17-2156" fmla="*/ 2942140 h 4731184"/>
              <a:gd name="connsiteX18-2157" fmla="*/ 2118493 w 3523460"/>
              <a:gd name="connsiteY18-2158" fmla="*/ 4007615 h 4731184"/>
              <a:gd name="connsiteX19-2159" fmla="*/ 2229811 w 3523460"/>
              <a:gd name="connsiteY19-2160" fmla="*/ 4731184 h 4731184"/>
              <a:gd name="connsiteX20-2161" fmla="*/ 830382 w 3523460"/>
              <a:gd name="connsiteY20-2162" fmla="*/ 4731184 h 4731184"/>
              <a:gd name="connsiteX0-2163" fmla="*/ 830382 w 3523460"/>
              <a:gd name="connsiteY0-2164" fmla="*/ 4731184 h 4731184"/>
              <a:gd name="connsiteX1-2165" fmla="*/ 870139 w 3523460"/>
              <a:gd name="connsiteY1-2166" fmla="*/ 4095081 h 4731184"/>
              <a:gd name="connsiteX2-2167" fmla="*/ 432816 w 3523460"/>
              <a:gd name="connsiteY2-2168" fmla="*/ 2274231 h 4731184"/>
              <a:gd name="connsiteX3-2169" fmla="*/ 75008 w 3523460"/>
              <a:gd name="connsiteY3-2170" fmla="*/ 970217 h 4731184"/>
              <a:gd name="connsiteX4-2171" fmla="*/ 750867 w 3523460"/>
              <a:gd name="connsiteY4-2172" fmla="*/ 2107253 h 4731184"/>
              <a:gd name="connsiteX5-2173" fmla="*/ 838333 w 3523460"/>
              <a:gd name="connsiteY5-2174" fmla="*/ 2003886 h 4731184"/>
              <a:gd name="connsiteX6-2175" fmla="*/ 711112 w 3523460"/>
              <a:gd name="connsiteY6-2176" fmla="*/ 214843 h 4731184"/>
              <a:gd name="connsiteX7-2177" fmla="*/ 1164336 w 3523460"/>
              <a:gd name="connsiteY7-2178" fmla="*/ 1773298 h 4731184"/>
              <a:gd name="connsiteX8-2179" fmla="*/ 1275655 w 3523460"/>
              <a:gd name="connsiteY8-2180" fmla="*/ 1765347 h 4731184"/>
              <a:gd name="connsiteX9-2181" fmla="*/ 1458534 w 3523460"/>
              <a:gd name="connsiteY9-2182" fmla="*/ 158 h 4731184"/>
              <a:gd name="connsiteX10-2183" fmla="*/ 1705024 w 3523460"/>
              <a:gd name="connsiteY10-2184" fmla="*/ 1813054 h 4731184"/>
              <a:gd name="connsiteX11-2185" fmla="*/ 1816344 w 3523460"/>
              <a:gd name="connsiteY11-2186" fmla="*/ 1868715 h 4731184"/>
              <a:gd name="connsiteX12-2187" fmla="*/ 2492205 w 3523460"/>
              <a:gd name="connsiteY12-2188" fmla="*/ 334113 h 4731184"/>
              <a:gd name="connsiteX13-2189" fmla="*/ 2221860 w 3523460"/>
              <a:gd name="connsiteY13-2190" fmla="*/ 2011839 h 4731184"/>
              <a:gd name="connsiteX14-2191" fmla="*/ 2325227 w 3523460"/>
              <a:gd name="connsiteY14-2192" fmla="*/ 2711553 h 4731184"/>
              <a:gd name="connsiteX15-2193" fmla="*/ 2762549 w 3523460"/>
              <a:gd name="connsiteY15-2194" fmla="*/ 2266279 h 4731184"/>
              <a:gd name="connsiteX16-2195" fmla="*/ 3509971 w 3523460"/>
              <a:gd name="connsiteY16-2196" fmla="*/ 2162913 h 4731184"/>
              <a:gd name="connsiteX17-2197" fmla="*/ 2778451 w 3523460"/>
              <a:gd name="connsiteY17-2198" fmla="*/ 2942140 h 4731184"/>
              <a:gd name="connsiteX18-2199" fmla="*/ 2118493 w 3523460"/>
              <a:gd name="connsiteY18-2200" fmla="*/ 4007615 h 4731184"/>
              <a:gd name="connsiteX19-2201" fmla="*/ 2229811 w 3523460"/>
              <a:gd name="connsiteY19-2202" fmla="*/ 4731184 h 4731184"/>
              <a:gd name="connsiteX20-2203" fmla="*/ 830382 w 3523460"/>
              <a:gd name="connsiteY20-2204" fmla="*/ 4731184 h 4731184"/>
              <a:gd name="connsiteX0-2205" fmla="*/ 830382 w 3523460"/>
              <a:gd name="connsiteY0-2206" fmla="*/ 4731184 h 4731184"/>
              <a:gd name="connsiteX1-2207" fmla="*/ 870139 w 3523460"/>
              <a:gd name="connsiteY1-2208" fmla="*/ 4095081 h 4731184"/>
              <a:gd name="connsiteX2-2209" fmla="*/ 432816 w 3523460"/>
              <a:gd name="connsiteY2-2210" fmla="*/ 2274231 h 4731184"/>
              <a:gd name="connsiteX3-2211" fmla="*/ 75008 w 3523460"/>
              <a:gd name="connsiteY3-2212" fmla="*/ 970217 h 4731184"/>
              <a:gd name="connsiteX4-2213" fmla="*/ 750867 w 3523460"/>
              <a:gd name="connsiteY4-2214" fmla="*/ 2107253 h 4731184"/>
              <a:gd name="connsiteX5-2215" fmla="*/ 838333 w 3523460"/>
              <a:gd name="connsiteY5-2216" fmla="*/ 2003886 h 4731184"/>
              <a:gd name="connsiteX6-2217" fmla="*/ 711112 w 3523460"/>
              <a:gd name="connsiteY6-2218" fmla="*/ 214843 h 4731184"/>
              <a:gd name="connsiteX7-2219" fmla="*/ 1164336 w 3523460"/>
              <a:gd name="connsiteY7-2220" fmla="*/ 1773298 h 4731184"/>
              <a:gd name="connsiteX8-2221" fmla="*/ 1275655 w 3523460"/>
              <a:gd name="connsiteY8-2222" fmla="*/ 1765347 h 4731184"/>
              <a:gd name="connsiteX9-2223" fmla="*/ 1458534 w 3523460"/>
              <a:gd name="connsiteY9-2224" fmla="*/ 158 h 4731184"/>
              <a:gd name="connsiteX10-2225" fmla="*/ 1705024 w 3523460"/>
              <a:gd name="connsiteY10-2226" fmla="*/ 1813054 h 4731184"/>
              <a:gd name="connsiteX11-2227" fmla="*/ 1816344 w 3523460"/>
              <a:gd name="connsiteY11-2228" fmla="*/ 1868715 h 4731184"/>
              <a:gd name="connsiteX12-2229" fmla="*/ 2492205 w 3523460"/>
              <a:gd name="connsiteY12-2230" fmla="*/ 334113 h 4731184"/>
              <a:gd name="connsiteX13-2231" fmla="*/ 2221860 w 3523460"/>
              <a:gd name="connsiteY13-2232" fmla="*/ 2011839 h 4731184"/>
              <a:gd name="connsiteX14-2233" fmla="*/ 2325227 w 3523460"/>
              <a:gd name="connsiteY14-2234" fmla="*/ 2711553 h 4731184"/>
              <a:gd name="connsiteX15-2235" fmla="*/ 2762549 w 3523460"/>
              <a:gd name="connsiteY15-2236" fmla="*/ 2266279 h 4731184"/>
              <a:gd name="connsiteX16-2237" fmla="*/ 3509971 w 3523460"/>
              <a:gd name="connsiteY16-2238" fmla="*/ 2162913 h 4731184"/>
              <a:gd name="connsiteX17-2239" fmla="*/ 2778451 w 3523460"/>
              <a:gd name="connsiteY17-2240" fmla="*/ 2942140 h 4731184"/>
              <a:gd name="connsiteX18-2241" fmla="*/ 2118493 w 3523460"/>
              <a:gd name="connsiteY18-2242" fmla="*/ 4007615 h 4731184"/>
              <a:gd name="connsiteX19-2243" fmla="*/ 2229811 w 3523460"/>
              <a:gd name="connsiteY19-2244" fmla="*/ 4731184 h 4731184"/>
              <a:gd name="connsiteX20-2245" fmla="*/ 830382 w 3523460"/>
              <a:gd name="connsiteY20-2246" fmla="*/ 4731184 h 4731184"/>
              <a:gd name="connsiteX0-2247" fmla="*/ 830382 w 3523460"/>
              <a:gd name="connsiteY0-2248" fmla="*/ 4731184 h 4731184"/>
              <a:gd name="connsiteX1-2249" fmla="*/ 870139 w 3523460"/>
              <a:gd name="connsiteY1-2250" fmla="*/ 4095081 h 4731184"/>
              <a:gd name="connsiteX2-2251" fmla="*/ 432816 w 3523460"/>
              <a:gd name="connsiteY2-2252" fmla="*/ 2274231 h 4731184"/>
              <a:gd name="connsiteX3-2253" fmla="*/ 75008 w 3523460"/>
              <a:gd name="connsiteY3-2254" fmla="*/ 970217 h 4731184"/>
              <a:gd name="connsiteX4-2255" fmla="*/ 750867 w 3523460"/>
              <a:gd name="connsiteY4-2256" fmla="*/ 2107253 h 4731184"/>
              <a:gd name="connsiteX5-2257" fmla="*/ 862187 w 3523460"/>
              <a:gd name="connsiteY5-2258" fmla="*/ 2035692 h 4731184"/>
              <a:gd name="connsiteX6-2259" fmla="*/ 711112 w 3523460"/>
              <a:gd name="connsiteY6-2260" fmla="*/ 214843 h 4731184"/>
              <a:gd name="connsiteX7-2261" fmla="*/ 1164336 w 3523460"/>
              <a:gd name="connsiteY7-2262" fmla="*/ 1773298 h 4731184"/>
              <a:gd name="connsiteX8-2263" fmla="*/ 1275655 w 3523460"/>
              <a:gd name="connsiteY8-2264" fmla="*/ 1765347 h 4731184"/>
              <a:gd name="connsiteX9-2265" fmla="*/ 1458534 w 3523460"/>
              <a:gd name="connsiteY9-2266" fmla="*/ 158 h 4731184"/>
              <a:gd name="connsiteX10-2267" fmla="*/ 1705024 w 3523460"/>
              <a:gd name="connsiteY10-2268" fmla="*/ 1813054 h 4731184"/>
              <a:gd name="connsiteX11-2269" fmla="*/ 1816344 w 3523460"/>
              <a:gd name="connsiteY11-2270" fmla="*/ 1868715 h 4731184"/>
              <a:gd name="connsiteX12-2271" fmla="*/ 2492205 w 3523460"/>
              <a:gd name="connsiteY12-2272" fmla="*/ 334113 h 4731184"/>
              <a:gd name="connsiteX13-2273" fmla="*/ 2221860 w 3523460"/>
              <a:gd name="connsiteY13-2274" fmla="*/ 2011839 h 4731184"/>
              <a:gd name="connsiteX14-2275" fmla="*/ 2325227 w 3523460"/>
              <a:gd name="connsiteY14-2276" fmla="*/ 2711553 h 4731184"/>
              <a:gd name="connsiteX15-2277" fmla="*/ 2762549 w 3523460"/>
              <a:gd name="connsiteY15-2278" fmla="*/ 2266279 h 4731184"/>
              <a:gd name="connsiteX16-2279" fmla="*/ 3509971 w 3523460"/>
              <a:gd name="connsiteY16-2280" fmla="*/ 2162913 h 4731184"/>
              <a:gd name="connsiteX17-2281" fmla="*/ 2778451 w 3523460"/>
              <a:gd name="connsiteY17-2282" fmla="*/ 2942140 h 4731184"/>
              <a:gd name="connsiteX18-2283" fmla="*/ 2118493 w 3523460"/>
              <a:gd name="connsiteY18-2284" fmla="*/ 4007615 h 4731184"/>
              <a:gd name="connsiteX19-2285" fmla="*/ 2229811 w 3523460"/>
              <a:gd name="connsiteY19-2286" fmla="*/ 4731184 h 4731184"/>
              <a:gd name="connsiteX20-2287" fmla="*/ 830382 w 3523460"/>
              <a:gd name="connsiteY20-2288" fmla="*/ 4731184 h 4731184"/>
              <a:gd name="connsiteX0-2289" fmla="*/ 830382 w 3523460"/>
              <a:gd name="connsiteY0-2290" fmla="*/ 4731184 h 4731184"/>
              <a:gd name="connsiteX1-2291" fmla="*/ 870139 w 3523460"/>
              <a:gd name="connsiteY1-2292" fmla="*/ 4095081 h 4731184"/>
              <a:gd name="connsiteX2-2293" fmla="*/ 432816 w 3523460"/>
              <a:gd name="connsiteY2-2294" fmla="*/ 2274231 h 4731184"/>
              <a:gd name="connsiteX3-2295" fmla="*/ 75008 w 3523460"/>
              <a:gd name="connsiteY3-2296" fmla="*/ 970217 h 4731184"/>
              <a:gd name="connsiteX4-2297" fmla="*/ 750867 w 3523460"/>
              <a:gd name="connsiteY4-2298" fmla="*/ 2107253 h 4731184"/>
              <a:gd name="connsiteX5-2299" fmla="*/ 862187 w 3523460"/>
              <a:gd name="connsiteY5-2300" fmla="*/ 2035692 h 4731184"/>
              <a:gd name="connsiteX6-2301" fmla="*/ 711112 w 3523460"/>
              <a:gd name="connsiteY6-2302" fmla="*/ 214843 h 4731184"/>
              <a:gd name="connsiteX7-2303" fmla="*/ 1164336 w 3523460"/>
              <a:gd name="connsiteY7-2304" fmla="*/ 1773298 h 4731184"/>
              <a:gd name="connsiteX8-2305" fmla="*/ 1275655 w 3523460"/>
              <a:gd name="connsiteY8-2306" fmla="*/ 1765347 h 4731184"/>
              <a:gd name="connsiteX9-2307" fmla="*/ 1458534 w 3523460"/>
              <a:gd name="connsiteY9-2308" fmla="*/ 158 h 4731184"/>
              <a:gd name="connsiteX10-2309" fmla="*/ 1705024 w 3523460"/>
              <a:gd name="connsiteY10-2310" fmla="*/ 1813054 h 4731184"/>
              <a:gd name="connsiteX11-2311" fmla="*/ 1816344 w 3523460"/>
              <a:gd name="connsiteY11-2312" fmla="*/ 1868715 h 4731184"/>
              <a:gd name="connsiteX12-2313" fmla="*/ 2492205 w 3523460"/>
              <a:gd name="connsiteY12-2314" fmla="*/ 334113 h 4731184"/>
              <a:gd name="connsiteX13-2315" fmla="*/ 2221860 w 3523460"/>
              <a:gd name="connsiteY13-2316" fmla="*/ 2011839 h 4731184"/>
              <a:gd name="connsiteX14-2317" fmla="*/ 2325227 w 3523460"/>
              <a:gd name="connsiteY14-2318" fmla="*/ 2711553 h 4731184"/>
              <a:gd name="connsiteX15-2319" fmla="*/ 2762549 w 3523460"/>
              <a:gd name="connsiteY15-2320" fmla="*/ 2266279 h 4731184"/>
              <a:gd name="connsiteX16-2321" fmla="*/ 3509971 w 3523460"/>
              <a:gd name="connsiteY16-2322" fmla="*/ 2162913 h 4731184"/>
              <a:gd name="connsiteX17-2323" fmla="*/ 2778451 w 3523460"/>
              <a:gd name="connsiteY17-2324" fmla="*/ 2942140 h 4731184"/>
              <a:gd name="connsiteX18-2325" fmla="*/ 2118493 w 3523460"/>
              <a:gd name="connsiteY18-2326" fmla="*/ 4007615 h 4731184"/>
              <a:gd name="connsiteX19-2327" fmla="*/ 2229811 w 3523460"/>
              <a:gd name="connsiteY19-2328" fmla="*/ 4731184 h 4731184"/>
              <a:gd name="connsiteX20-2329" fmla="*/ 830382 w 3523460"/>
              <a:gd name="connsiteY20-2330" fmla="*/ 4731184 h 4731184"/>
              <a:gd name="connsiteX0-2331" fmla="*/ 830382 w 3523460"/>
              <a:gd name="connsiteY0-2332" fmla="*/ 4731184 h 4731184"/>
              <a:gd name="connsiteX1-2333" fmla="*/ 870139 w 3523460"/>
              <a:gd name="connsiteY1-2334" fmla="*/ 4095081 h 4731184"/>
              <a:gd name="connsiteX2-2335" fmla="*/ 432816 w 3523460"/>
              <a:gd name="connsiteY2-2336" fmla="*/ 2274231 h 4731184"/>
              <a:gd name="connsiteX3-2337" fmla="*/ 75008 w 3523460"/>
              <a:gd name="connsiteY3-2338" fmla="*/ 970217 h 4731184"/>
              <a:gd name="connsiteX4-2339" fmla="*/ 750867 w 3523460"/>
              <a:gd name="connsiteY4-2340" fmla="*/ 2107253 h 4731184"/>
              <a:gd name="connsiteX5-2341" fmla="*/ 862187 w 3523460"/>
              <a:gd name="connsiteY5-2342" fmla="*/ 2035692 h 4731184"/>
              <a:gd name="connsiteX6-2343" fmla="*/ 711112 w 3523460"/>
              <a:gd name="connsiteY6-2344" fmla="*/ 214843 h 4731184"/>
              <a:gd name="connsiteX7-2345" fmla="*/ 1164336 w 3523460"/>
              <a:gd name="connsiteY7-2346" fmla="*/ 1773298 h 4731184"/>
              <a:gd name="connsiteX8-2347" fmla="*/ 1275655 w 3523460"/>
              <a:gd name="connsiteY8-2348" fmla="*/ 1765347 h 4731184"/>
              <a:gd name="connsiteX9-2349" fmla="*/ 1458534 w 3523460"/>
              <a:gd name="connsiteY9-2350" fmla="*/ 158 h 4731184"/>
              <a:gd name="connsiteX10-2351" fmla="*/ 1705024 w 3523460"/>
              <a:gd name="connsiteY10-2352" fmla="*/ 1813054 h 4731184"/>
              <a:gd name="connsiteX11-2353" fmla="*/ 1816344 w 3523460"/>
              <a:gd name="connsiteY11-2354" fmla="*/ 1868715 h 4731184"/>
              <a:gd name="connsiteX12-2355" fmla="*/ 2492205 w 3523460"/>
              <a:gd name="connsiteY12-2356" fmla="*/ 334113 h 4731184"/>
              <a:gd name="connsiteX13-2357" fmla="*/ 2221860 w 3523460"/>
              <a:gd name="connsiteY13-2358" fmla="*/ 2011839 h 4731184"/>
              <a:gd name="connsiteX14-2359" fmla="*/ 2325227 w 3523460"/>
              <a:gd name="connsiteY14-2360" fmla="*/ 2711553 h 4731184"/>
              <a:gd name="connsiteX15-2361" fmla="*/ 2762549 w 3523460"/>
              <a:gd name="connsiteY15-2362" fmla="*/ 2266279 h 4731184"/>
              <a:gd name="connsiteX16-2363" fmla="*/ 3509971 w 3523460"/>
              <a:gd name="connsiteY16-2364" fmla="*/ 2162913 h 4731184"/>
              <a:gd name="connsiteX17-2365" fmla="*/ 2778451 w 3523460"/>
              <a:gd name="connsiteY17-2366" fmla="*/ 2942140 h 4731184"/>
              <a:gd name="connsiteX18-2367" fmla="*/ 2118493 w 3523460"/>
              <a:gd name="connsiteY18-2368" fmla="*/ 4007615 h 4731184"/>
              <a:gd name="connsiteX19-2369" fmla="*/ 2229811 w 3523460"/>
              <a:gd name="connsiteY19-2370" fmla="*/ 4731184 h 4731184"/>
              <a:gd name="connsiteX20-2371" fmla="*/ 830382 w 3523460"/>
              <a:gd name="connsiteY20-2372" fmla="*/ 4731184 h 4731184"/>
              <a:gd name="connsiteX0-2373" fmla="*/ 830382 w 3523460"/>
              <a:gd name="connsiteY0-2374" fmla="*/ 4731184 h 4731184"/>
              <a:gd name="connsiteX1-2375" fmla="*/ 870139 w 3523460"/>
              <a:gd name="connsiteY1-2376" fmla="*/ 4095081 h 4731184"/>
              <a:gd name="connsiteX2-2377" fmla="*/ 432816 w 3523460"/>
              <a:gd name="connsiteY2-2378" fmla="*/ 2274231 h 4731184"/>
              <a:gd name="connsiteX3-2379" fmla="*/ 75008 w 3523460"/>
              <a:gd name="connsiteY3-2380" fmla="*/ 970217 h 4731184"/>
              <a:gd name="connsiteX4-2381" fmla="*/ 750867 w 3523460"/>
              <a:gd name="connsiteY4-2382" fmla="*/ 2107253 h 4731184"/>
              <a:gd name="connsiteX5-2383" fmla="*/ 862187 w 3523460"/>
              <a:gd name="connsiteY5-2384" fmla="*/ 2035692 h 4731184"/>
              <a:gd name="connsiteX6-2385" fmla="*/ 711112 w 3523460"/>
              <a:gd name="connsiteY6-2386" fmla="*/ 214843 h 4731184"/>
              <a:gd name="connsiteX7-2387" fmla="*/ 1164336 w 3523460"/>
              <a:gd name="connsiteY7-2388" fmla="*/ 1773298 h 4731184"/>
              <a:gd name="connsiteX8-2389" fmla="*/ 1275655 w 3523460"/>
              <a:gd name="connsiteY8-2390" fmla="*/ 1765347 h 4731184"/>
              <a:gd name="connsiteX9-2391" fmla="*/ 1458534 w 3523460"/>
              <a:gd name="connsiteY9-2392" fmla="*/ 158 h 4731184"/>
              <a:gd name="connsiteX10-2393" fmla="*/ 1705024 w 3523460"/>
              <a:gd name="connsiteY10-2394" fmla="*/ 1813054 h 4731184"/>
              <a:gd name="connsiteX11-2395" fmla="*/ 1816344 w 3523460"/>
              <a:gd name="connsiteY11-2396" fmla="*/ 1868715 h 4731184"/>
              <a:gd name="connsiteX12-2397" fmla="*/ 2492205 w 3523460"/>
              <a:gd name="connsiteY12-2398" fmla="*/ 334113 h 4731184"/>
              <a:gd name="connsiteX13-2399" fmla="*/ 2221860 w 3523460"/>
              <a:gd name="connsiteY13-2400" fmla="*/ 2011839 h 4731184"/>
              <a:gd name="connsiteX14-2401" fmla="*/ 2325227 w 3523460"/>
              <a:gd name="connsiteY14-2402" fmla="*/ 2711553 h 4731184"/>
              <a:gd name="connsiteX15-2403" fmla="*/ 2762549 w 3523460"/>
              <a:gd name="connsiteY15-2404" fmla="*/ 2266279 h 4731184"/>
              <a:gd name="connsiteX16-2405" fmla="*/ 3509971 w 3523460"/>
              <a:gd name="connsiteY16-2406" fmla="*/ 2162913 h 4731184"/>
              <a:gd name="connsiteX17-2407" fmla="*/ 2778451 w 3523460"/>
              <a:gd name="connsiteY17-2408" fmla="*/ 2942140 h 4731184"/>
              <a:gd name="connsiteX18-2409" fmla="*/ 2118493 w 3523460"/>
              <a:gd name="connsiteY18-2410" fmla="*/ 4007615 h 4731184"/>
              <a:gd name="connsiteX19-2411" fmla="*/ 2229811 w 3523460"/>
              <a:gd name="connsiteY19-2412" fmla="*/ 4731184 h 4731184"/>
              <a:gd name="connsiteX20-2413" fmla="*/ 830382 w 3523460"/>
              <a:gd name="connsiteY20-2414" fmla="*/ 4731184 h 4731184"/>
              <a:gd name="connsiteX0-2415" fmla="*/ 830382 w 3523460"/>
              <a:gd name="connsiteY0-2416" fmla="*/ 4731184 h 4731184"/>
              <a:gd name="connsiteX1-2417" fmla="*/ 870139 w 3523460"/>
              <a:gd name="connsiteY1-2418" fmla="*/ 4095081 h 4731184"/>
              <a:gd name="connsiteX2-2419" fmla="*/ 432816 w 3523460"/>
              <a:gd name="connsiteY2-2420" fmla="*/ 2274231 h 4731184"/>
              <a:gd name="connsiteX3-2421" fmla="*/ 75008 w 3523460"/>
              <a:gd name="connsiteY3-2422" fmla="*/ 970217 h 4731184"/>
              <a:gd name="connsiteX4-2423" fmla="*/ 750867 w 3523460"/>
              <a:gd name="connsiteY4-2424" fmla="*/ 2107253 h 4731184"/>
              <a:gd name="connsiteX5-2425" fmla="*/ 862187 w 3523460"/>
              <a:gd name="connsiteY5-2426" fmla="*/ 2035692 h 4731184"/>
              <a:gd name="connsiteX6-2427" fmla="*/ 711112 w 3523460"/>
              <a:gd name="connsiteY6-2428" fmla="*/ 214843 h 4731184"/>
              <a:gd name="connsiteX7-2429" fmla="*/ 1204092 w 3523460"/>
              <a:gd name="connsiteY7-2430" fmla="*/ 1773298 h 4731184"/>
              <a:gd name="connsiteX8-2431" fmla="*/ 1275655 w 3523460"/>
              <a:gd name="connsiteY8-2432" fmla="*/ 1765347 h 4731184"/>
              <a:gd name="connsiteX9-2433" fmla="*/ 1458534 w 3523460"/>
              <a:gd name="connsiteY9-2434" fmla="*/ 158 h 4731184"/>
              <a:gd name="connsiteX10-2435" fmla="*/ 1705024 w 3523460"/>
              <a:gd name="connsiteY10-2436" fmla="*/ 1813054 h 4731184"/>
              <a:gd name="connsiteX11-2437" fmla="*/ 1816344 w 3523460"/>
              <a:gd name="connsiteY11-2438" fmla="*/ 1868715 h 4731184"/>
              <a:gd name="connsiteX12-2439" fmla="*/ 2492205 w 3523460"/>
              <a:gd name="connsiteY12-2440" fmla="*/ 334113 h 4731184"/>
              <a:gd name="connsiteX13-2441" fmla="*/ 2221860 w 3523460"/>
              <a:gd name="connsiteY13-2442" fmla="*/ 2011839 h 4731184"/>
              <a:gd name="connsiteX14-2443" fmla="*/ 2325227 w 3523460"/>
              <a:gd name="connsiteY14-2444" fmla="*/ 2711553 h 4731184"/>
              <a:gd name="connsiteX15-2445" fmla="*/ 2762549 w 3523460"/>
              <a:gd name="connsiteY15-2446" fmla="*/ 2266279 h 4731184"/>
              <a:gd name="connsiteX16-2447" fmla="*/ 3509971 w 3523460"/>
              <a:gd name="connsiteY16-2448" fmla="*/ 2162913 h 4731184"/>
              <a:gd name="connsiteX17-2449" fmla="*/ 2778451 w 3523460"/>
              <a:gd name="connsiteY17-2450" fmla="*/ 2942140 h 4731184"/>
              <a:gd name="connsiteX18-2451" fmla="*/ 2118493 w 3523460"/>
              <a:gd name="connsiteY18-2452" fmla="*/ 4007615 h 4731184"/>
              <a:gd name="connsiteX19-2453" fmla="*/ 2229811 w 3523460"/>
              <a:gd name="connsiteY19-2454" fmla="*/ 4731184 h 4731184"/>
              <a:gd name="connsiteX20-2455" fmla="*/ 830382 w 3523460"/>
              <a:gd name="connsiteY20-2456" fmla="*/ 4731184 h 4731184"/>
              <a:gd name="connsiteX0-2457" fmla="*/ 830382 w 3523460"/>
              <a:gd name="connsiteY0-2458" fmla="*/ 4731184 h 4731184"/>
              <a:gd name="connsiteX1-2459" fmla="*/ 870139 w 3523460"/>
              <a:gd name="connsiteY1-2460" fmla="*/ 4095081 h 4731184"/>
              <a:gd name="connsiteX2-2461" fmla="*/ 432816 w 3523460"/>
              <a:gd name="connsiteY2-2462" fmla="*/ 2274231 h 4731184"/>
              <a:gd name="connsiteX3-2463" fmla="*/ 75008 w 3523460"/>
              <a:gd name="connsiteY3-2464" fmla="*/ 970217 h 4731184"/>
              <a:gd name="connsiteX4-2465" fmla="*/ 750867 w 3523460"/>
              <a:gd name="connsiteY4-2466" fmla="*/ 2107253 h 4731184"/>
              <a:gd name="connsiteX5-2467" fmla="*/ 862187 w 3523460"/>
              <a:gd name="connsiteY5-2468" fmla="*/ 2035692 h 4731184"/>
              <a:gd name="connsiteX6-2469" fmla="*/ 711112 w 3523460"/>
              <a:gd name="connsiteY6-2470" fmla="*/ 214843 h 4731184"/>
              <a:gd name="connsiteX7-2471" fmla="*/ 1204092 w 3523460"/>
              <a:gd name="connsiteY7-2472" fmla="*/ 1773298 h 4731184"/>
              <a:gd name="connsiteX8-2473" fmla="*/ 1275655 w 3523460"/>
              <a:gd name="connsiteY8-2474" fmla="*/ 1765347 h 4731184"/>
              <a:gd name="connsiteX9-2475" fmla="*/ 1458534 w 3523460"/>
              <a:gd name="connsiteY9-2476" fmla="*/ 158 h 4731184"/>
              <a:gd name="connsiteX10-2477" fmla="*/ 1705024 w 3523460"/>
              <a:gd name="connsiteY10-2478" fmla="*/ 1813054 h 4731184"/>
              <a:gd name="connsiteX11-2479" fmla="*/ 1816344 w 3523460"/>
              <a:gd name="connsiteY11-2480" fmla="*/ 1868715 h 4731184"/>
              <a:gd name="connsiteX12-2481" fmla="*/ 2492205 w 3523460"/>
              <a:gd name="connsiteY12-2482" fmla="*/ 334113 h 4731184"/>
              <a:gd name="connsiteX13-2483" fmla="*/ 2221860 w 3523460"/>
              <a:gd name="connsiteY13-2484" fmla="*/ 2011839 h 4731184"/>
              <a:gd name="connsiteX14-2485" fmla="*/ 2325227 w 3523460"/>
              <a:gd name="connsiteY14-2486" fmla="*/ 2711553 h 4731184"/>
              <a:gd name="connsiteX15-2487" fmla="*/ 2762549 w 3523460"/>
              <a:gd name="connsiteY15-2488" fmla="*/ 2266279 h 4731184"/>
              <a:gd name="connsiteX16-2489" fmla="*/ 3509971 w 3523460"/>
              <a:gd name="connsiteY16-2490" fmla="*/ 2162913 h 4731184"/>
              <a:gd name="connsiteX17-2491" fmla="*/ 2778451 w 3523460"/>
              <a:gd name="connsiteY17-2492" fmla="*/ 2942140 h 4731184"/>
              <a:gd name="connsiteX18-2493" fmla="*/ 2118493 w 3523460"/>
              <a:gd name="connsiteY18-2494" fmla="*/ 4007615 h 4731184"/>
              <a:gd name="connsiteX19-2495" fmla="*/ 2229811 w 3523460"/>
              <a:gd name="connsiteY19-2496" fmla="*/ 4731184 h 4731184"/>
              <a:gd name="connsiteX20-2497" fmla="*/ 830382 w 3523460"/>
              <a:gd name="connsiteY20-2498" fmla="*/ 4731184 h 4731184"/>
              <a:gd name="connsiteX0-2499" fmla="*/ 830382 w 3523460"/>
              <a:gd name="connsiteY0-2500" fmla="*/ 4731184 h 4731184"/>
              <a:gd name="connsiteX1-2501" fmla="*/ 870139 w 3523460"/>
              <a:gd name="connsiteY1-2502" fmla="*/ 4095081 h 4731184"/>
              <a:gd name="connsiteX2-2503" fmla="*/ 432816 w 3523460"/>
              <a:gd name="connsiteY2-2504" fmla="*/ 2274231 h 4731184"/>
              <a:gd name="connsiteX3-2505" fmla="*/ 75008 w 3523460"/>
              <a:gd name="connsiteY3-2506" fmla="*/ 970217 h 4731184"/>
              <a:gd name="connsiteX4-2507" fmla="*/ 750867 w 3523460"/>
              <a:gd name="connsiteY4-2508" fmla="*/ 2107253 h 4731184"/>
              <a:gd name="connsiteX5-2509" fmla="*/ 838333 w 3523460"/>
              <a:gd name="connsiteY5-2510" fmla="*/ 2035692 h 4731184"/>
              <a:gd name="connsiteX6-2511" fmla="*/ 711112 w 3523460"/>
              <a:gd name="connsiteY6-2512" fmla="*/ 214843 h 4731184"/>
              <a:gd name="connsiteX7-2513" fmla="*/ 1204092 w 3523460"/>
              <a:gd name="connsiteY7-2514" fmla="*/ 1773298 h 4731184"/>
              <a:gd name="connsiteX8-2515" fmla="*/ 1275655 w 3523460"/>
              <a:gd name="connsiteY8-2516" fmla="*/ 1765347 h 4731184"/>
              <a:gd name="connsiteX9-2517" fmla="*/ 1458534 w 3523460"/>
              <a:gd name="connsiteY9-2518" fmla="*/ 158 h 4731184"/>
              <a:gd name="connsiteX10-2519" fmla="*/ 1705024 w 3523460"/>
              <a:gd name="connsiteY10-2520" fmla="*/ 1813054 h 4731184"/>
              <a:gd name="connsiteX11-2521" fmla="*/ 1816344 w 3523460"/>
              <a:gd name="connsiteY11-2522" fmla="*/ 1868715 h 4731184"/>
              <a:gd name="connsiteX12-2523" fmla="*/ 2492205 w 3523460"/>
              <a:gd name="connsiteY12-2524" fmla="*/ 334113 h 4731184"/>
              <a:gd name="connsiteX13-2525" fmla="*/ 2221860 w 3523460"/>
              <a:gd name="connsiteY13-2526" fmla="*/ 2011839 h 4731184"/>
              <a:gd name="connsiteX14-2527" fmla="*/ 2325227 w 3523460"/>
              <a:gd name="connsiteY14-2528" fmla="*/ 2711553 h 4731184"/>
              <a:gd name="connsiteX15-2529" fmla="*/ 2762549 w 3523460"/>
              <a:gd name="connsiteY15-2530" fmla="*/ 2266279 h 4731184"/>
              <a:gd name="connsiteX16-2531" fmla="*/ 3509971 w 3523460"/>
              <a:gd name="connsiteY16-2532" fmla="*/ 2162913 h 4731184"/>
              <a:gd name="connsiteX17-2533" fmla="*/ 2778451 w 3523460"/>
              <a:gd name="connsiteY17-2534" fmla="*/ 2942140 h 4731184"/>
              <a:gd name="connsiteX18-2535" fmla="*/ 2118493 w 3523460"/>
              <a:gd name="connsiteY18-2536" fmla="*/ 4007615 h 4731184"/>
              <a:gd name="connsiteX19-2537" fmla="*/ 2229811 w 3523460"/>
              <a:gd name="connsiteY19-2538" fmla="*/ 4731184 h 4731184"/>
              <a:gd name="connsiteX20-2539" fmla="*/ 830382 w 3523460"/>
              <a:gd name="connsiteY20-2540" fmla="*/ 4731184 h 4731184"/>
              <a:gd name="connsiteX0-2541" fmla="*/ 830382 w 3523460"/>
              <a:gd name="connsiteY0-2542" fmla="*/ 4731184 h 4731184"/>
              <a:gd name="connsiteX1-2543" fmla="*/ 870139 w 3523460"/>
              <a:gd name="connsiteY1-2544" fmla="*/ 4095081 h 4731184"/>
              <a:gd name="connsiteX2-2545" fmla="*/ 432816 w 3523460"/>
              <a:gd name="connsiteY2-2546" fmla="*/ 2274231 h 4731184"/>
              <a:gd name="connsiteX3-2547" fmla="*/ 75008 w 3523460"/>
              <a:gd name="connsiteY3-2548" fmla="*/ 970217 h 4731184"/>
              <a:gd name="connsiteX4-2549" fmla="*/ 750867 w 3523460"/>
              <a:gd name="connsiteY4-2550" fmla="*/ 2107253 h 4731184"/>
              <a:gd name="connsiteX5-2551" fmla="*/ 838333 w 3523460"/>
              <a:gd name="connsiteY5-2552" fmla="*/ 2035692 h 4731184"/>
              <a:gd name="connsiteX6-2553" fmla="*/ 711112 w 3523460"/>
              <a:gd name="connsiteY6-2554" fmla="*/ 214843 h 4731184"/>
              <a:gd name="connsiteX7-2555" fmla="*/ 1204092 w 3523460"/>
              <a:gd name="connsiteY7-2556" fmla="*/ 1773298 h 4731184"/>
              <a:gd name="connsiteX8-2557" fmla="*/ 1275655 w 3523460"/>
              <a:gd name="connsiteY8-2558" fmla="*/ 1765347 h 4731184"/>
              <a:gd name="connsiteX9-2559" fmla="*/ 1458534 w 3523460"/>
              <a:gd name="connsiteY9-2560" fmla="*/ 158 h 4731184"/>
              <a:gd name="connsiteX10-2561" fmla="*/ 1705024 w 3523460"/>
              <a:gd name="connsiteY10-2562" fmla="*/ 1813054 h 4731184"/>
              <a:gd name="connsiteX11-2563" fmla="*/ 1816344 w 3523460"/>
              <a:gd name="connsiteY11-2564" fmla="*/ 1868715 h 4731184"/>
              <a:gd name="connsiteX12-2565" fmla="*/ 2492205 w 3523460"/>
              <a:gd name="connsiteY12-2566" fmla="*/ 334113 h 4731184"/>
              <a:gd name="connsiteX13-2567" fmla="*/ 2221860 w 3523460"/>
              <a:gd name="connsiteY13-2568" fmla="*/ 2011839 h 4731184"/>
              <a:gd name="connsiteX14-2569" fmla="*/ 2325227 w 3523460"/>
              <a:gd name="connsiteY14-2570" fmla="*/ 2711553 h 4731184"/>
              <a:gd name="connsiteX15-2571" fmla="*/ 2762549 w 3523460"/>
              <a:gd name="connsiteY15-2572" fmla="*/ 2266279 h 4731184"/>
              <a:gd name="connsiteX16-2573" fmla="*/ 3509971 w 3523460"/>
              <a:gd name="connsiteY16-2574" fmla="*/ 2162913 h 4731184"/>
              <a:gd name="connsiteX17-2575" fmla="*/ 2778451 w 3523460"/>
              <a:gd name="connsiteY17-2576" fmla="*/ 2942140 h 4731184"/>
              <a:gd name="connsiteX18-2577" fmla="*/ 2118493 w 3523460"/>
              <a:gd name="connsiteY18-2578" fmla="*/ 4007615 h 4731184"/>
              <a:gd name="connsiteX19-2579" fmla="*/ 2229811 w 3523460"/>
              <a:gd name="connsiteY19-2580" fmla="*/ 4731184 h 4731184"/>
              <a:gd name="connsiteX20-2581" fmla="*/ 830382 w 3523460"/>
              <a:gd name="connsiteY20-2582" fmla="*/ 4731184 h 4731184"/>
              <a:gd name="connsiteX0-2583" fmla="*/ 830382 w 3523460"/>
              <a:gd name="connsiteY0-2584" fmla="*/ 4731176 h 4731176"/>
              <a:gd name="connsiteX1-2585" fmla="*/ 870139 w 3523460"/>
              <a:gd name="connsiteY1-2586" fmla="*/ 4095073 h 4731176"/>
              <a:gd name="connsiteX2-2587" fmla="*/ 432816 w 3523460"/>
              <a:gd name="connsiteY2-2588" fmla="*/ 2274223 h 4731176"/>
              <a:gd name="connsiteX3-2589" fmla="*/ 75008 w 3523460"/>
              <a:gd name="connsiteY3-2590" fmla="*/ 970209 h 4731176"/>
              <a:gd name="connsiteX4-2591" fmla="*/ 750867 w 3523460"/>
              <a:gd name="connsiteY4-2592" fmla="*/ 2107245 h 4731176"/>
              <a:gd name="connsiteX5-2593" fmla="*/ 838333 w 3523460"/>
              <a:gd name="connsiteY5-2594" fmla="*/ 2035684 h 4731176"/>
              <a:gd name="connsiteX6-2595" fmla="*/ 711112 w 3523460"/>
              <a:gd name="connsiteY6-2596" fmla="*/ 214835 h 4731176"/>
              <a:gd name="connsiteX7-2597" fmla="*/ 1204092 w 3523460"/>
              <a:gd name="connsiteY7-2598" fmla="*/ 1773290 h 4731176"/>
              <a:gd name="connsiteX8-2599" fmla="*/ 1339265 w 3523460"/>
              <a:gd name="connsiteY8-2600" fmla="*/ 1828949 h 4731176"/>
              <a:gd name="connsiteX9-2601" fmla="*/ 1458534 w 3523460"/>
              <a:gd name="connsiteY9-2602" fmla="*/ 150 h 4731176"/>
              <a:gd name="connsiteX10-2603" fmla="*/ 1705024 w 3523460"/>
              <a:gd name="connsiteY10-2604" fmla="*/ 1813046 h 4731176"/>
              <a:gd name="connsiteX11-2605" fmla="*/ 1816344 w 3523460"/>
              <a:gd name="connsiteY11-2606" fmla="*/ 1868707 h 4731176"/>
              <a:gd name="connsiteX12-2607" fmla="*/ 2492205 w 3523460"/>
              <a:gd name="connsiteY12-2608" fmla="*/ 334105 h 4731176"/>
              <a:gd name="connsiteX13-2609" fmla="*/ 2221860 w 3523460"/>
              <a:gd name="connsiteY13-2610" fmla="*/ 2011831 h 4731176"/>
              <a:gd name="connsiteX14-2611" fmla="*/ 2325227 w 3523460"/>
              <a:gd name="connsiteY14-2612" fmla="*/ 2711545 h 4731176"/>
              <a:gd name="connsiteX15-2613" fmla="*/ 2762549 w 3523460"/>
              <a:gd name="connsiteY15-2614" fmla="*/ 2266271 h 4731176"/>
              <a:gd name="connsiteX16-2615" fmla="*/ 3509971 w 3523460"/>
              <a:gd name="connsiteY16-2616" fmla="*/ 2162905 h 4731176"/>
              <a:gd name="connsiteX17-2617" fmla="*/ 2778451 w 3523460"/>
              <a:gd name="connsiteY17-2618" fmla="*/ 2942132 h 4731176"/>
              <a:gd name="connsiteX18-2619" fmla="*/ 2118493 w 3523460"/>
              <a:gd name="connsiteY18-2620" fmla="*/ 4007607 h 4731176"/>
              <a:gd name="connsiteX19-2621" fmla="*/ 2229811 w 3523460"/>
              <a:gd name="connsiteY19-2622" fmla="*/ 4731176 h 4731176"/>
              <a:gd name="connsiteX20-2623" fmla="*/ 830382 w 3523460"/>
              <a:gd name="connsiteY20-2624" fmla="*/ 4731176 h 4731176"/>
              <a:gd name="connsiteX0-2625" fmla="*/ 830382 w 3523460"/>
              <a:gd name="connsiteY0-2626" fmla="*/ 4731176 h 4731176"/>
              <a:gd name="connsiteX1-2627" fmla="*/ 870139 w 3523460"/>
              <a:gd name="connsiteY1-2628" fmla="*/ 4095073 h 4731176"/>
              <a:gd name="connsiteX2-2629" fmla="*/ 432816 w 3523460"/>
              <a:gd name="connsiteY2-2630" fmla="*/ 2274223 h 4731176"/>
              <a:gd name="connsiteX3-2631" fmla="*/ 75008 w 3523460"/>
              <a:gd name="connsiteY3-2632" fmla="*/ 970209 h 4731176"/>
              <a:gd name="connsiteX4-2633" fmla="*/ 750867 w 3523460"/>
              <a:gd name="connsiteY4-2634" fmla="*/ 2107245 h 4731176"/>
              <a:gd name="connsiteX5-2635" fmla="*/ 838333 w 3523460"/>
              <a:gd name="connsiteY5-2636" fmla="*/ 2035684 h 4731176"/>
              <a:gd name="connsiteX6-2637" fmla="*/ 711112 w 3523460"/>
              <a:gd name="connsiteY6-2638" fmla="*/ 214835 h 4731176"/>
              <a:gd name="connsiteX7-2639" fmla="*/ 1235897 w 3523460"/>
              <a:gd name="connsiteY7-2640" fmla="*/ 1868706 h 4731176"/>
              <a:gd name="connsiteX8-2641" fmla="*/ 1339265 w 3523460"/>
              <a:gd name="connsiteY8-2642" fmla="*/ 1828949 h 4731176"/>
              <a:gd name="connsiteX9-2643" fmla="*/ 1458534 w 3523460"/>
              <a:gd name="connsiteY9-2644" fmla="*/ 150 h 4731176"/>
              <a:gd name="connsiteX10-2645" fmla="*/ 1705024 w 3523460"/>
              <a:gd name="connsiteY10-2646" fmla="*/ 1813046 h 4731176"/>
              <a:gd name="connsiteX11-2647" fmla="*/ 1816344 w 3523460"/>
              <a:gd name="connsiteY11-2648" fmla="*/ 1868707 h 4731176"/>
              <a:gd name="connsiteX12-2649" fmla="*/ 2492205 w 3523460"/>
              <a:gd name="connsiteY12-2650" fmla="*/ 334105 h 4731176"/>
              <a:gd name="connsiteX13-2651" fmla="*/ 2221860 w 3523460"/>
              <a:gd name="connsiteY13-2652" fmla="*/ 2011831 h 4731176"/>
              <a:gd name="connsiteX14-2653" fmla="*/ 2325227 w 3523460"/>
              <a:gd name="connsiteY14-2654" fmla="*/ 2711545 h 4731176"/>
              <a:gd name="connsiteX15-2655" fmla="*/ 2762549 w 3523460"/>
              <a:gd name="connsiteY15-2656" fmla="*/ 2266271 h 4731176"/>
              <a:gd name="connsiteX16-2657" fmla="*/ 3509971 w 3523460"/>
              <a:gd name="connsiteY16-2658" fmla="*/ 2162905 h 4731176"/>
              <a:gd name="connsiteX17-2659" fmla="*/ 2778451 w 3523460"/>
              <a:gd name="connsiteY17-2660" fmla="*/ 2942132 h 4731176"/>
              <a:gd name="connsiteX18-2661" fmla="*/ 2118493 w 3523460"/>
              <a:gd name="connsiteY18-2662" fmla="*/ 4007607 h 4731176"/>
              <a:gd name="connsiteX19-2663" fmla="*/ 2229811 w 3523460"/>
              <a:gd name="connsiteY19-2664" fmla="*/ 4731176 h 4731176"/>
              <a:gd name="connsiteX20-2665" fmla="*/ 830382 w 3523460"/>
              <a:gd name="connsiteY20-2666" fmla="*/ 4731176 h 4731176"/>
              <a:gd name="connsiteX0-2667" fmla="*/ 830382 w 3523460"/>
              <a:gd name="connsiteY0-2668" fmla="*/ 4731176 h 4731176"/>
              <a:gd name="connsiteX1-2669" fmla="*/ 870139 w 3523460"/>
              <a:gd name="connsiteY1-2670" fmla="*/ 4095073 h 4731176"/>
              <a:gd name="connsiteX2-2671" fmla="*/ 432816 w 3523460"/>
              <a:gd name="connsiteY2-2672" fmla="*/ 2274223 h 4731176"/>
              <a:gd name="connsiteX3-2673" fmla="*/ 75008 w 3523460"/>
              <a:gd name="connsiteY3-2674" fmla="*/ 970209 h 4731176"/>
              <a:gd name="connsiteX4-2675" fmla="*/ 750867 w 3523460"/>
              <a:gd name="connsiteY4-2676" fmla="*/ 2107245 h 4731176"/>
              <a:gd name="connsiteX5-2677" fmla="*/ 838333 w 3523460"/>
              <a:gd name="connsiteY5-2678" fmla="*/ 2035684 h 4731176"/>
              <a:gd name="connsiteX6-2679" fmla="*/ 711112 w 3523460"/>
              <a:gd name="connsiteY6-2680" fmla="*/ 214835 h 4731176"/>
              <a:gd name="connsiteX7-2681" fmla="*/ 1235897 w 3523460"/>
              <a:gd name="connsiteY7-2682" fmla="*/ 1868706 h 4731176"/>
              <a:gd name="connsiteX8-2683" fmla="*/ 1339265 w 3523460"/>
              <a:gd name="connsiteY8-2684" fmla="*/ 1828949 h 4731176"/>
              <a:gd name="connsiteX9-2685" fmla="*/ 1458534 w 3523460"/>
              <a:gd name="connsiteY9-2686" fmla="*/ 150 h 4731176"/>
              <a:gd name="connsiteX10-2687" fmla="*/ 1705024 w 3523460"/>
              <a:gd name="connsiteY10-2688" fmla="*/ 1813046 h 4731176"/>
              <a:gd name="connsiteX11-2689" fmla="*/ 1816344 w 3523460"/>
              <a:gd name="connsiteY11-2690" fmla="*/ 1868707 h 4731176"/>
              <a:gd name="connsiteX12-2691" fmla="*/ 2492205 w 3523460"/>
              <a:gd name="connsiteY12-2692" fmla="*/ 334105 h 4731176"/>
              <a:gd name="connsiteX13-2693" fmla="*/ 2221860 w 3523460"/>
              <a:gd name="connsiteY13-2694" fmla="*/ 2011831 h 4731176"/>
              <a:gd name="connsiteX14-2695" fmla="*/ 2325227 w 3523460"/>
              <a:gd name="connsiteY14-2696" fmla="*/ 2711545 h 4731176"/>
              <a:gd name="connsiteX15-2697" fmla="*/ 2762549 w 3523460"/>
              <a:gd name="connsiteY15-2698" fmla="*/ 2266271 h 4731176"/>
              <a:gd name="connsiteX16-2699" fmla="*/ 3509971 w 3523460"/>
              <a:gd name="connsiteY16-2700" fmla="*/ 2162905 h 4731176"/>
              <a:gd name="connsiteX17-2701" fmla="*/ 2778451 w 3523460"/>
              <a:gd name="connsiteY17-2702" fmla="*/ 2942132 h 4731176"/>
              <a:gd name="connsiteX18-2703" fmla="*/ 2118493 w 3523460"/>
              <a:gd name="connsiteY18-2704" fmla="*/ 4007607 h 4731176"/>
              <a:gd name="connsiteX19-2705" fmla="*/ 2229811 w 3523460"/>
              <a:gd name="connsiteY19-2706" fmla="*/ 4731176 h 4731176"/>
              <a:gd name="connsiteX20-2707" fmla="*/ 830382 w 3523460"/>
              <a:gd name="connsiteY20-2708" fmla="*/ 4731176 h 4731176"/>
              <a:gd name="connsiteX0-2709" fmla="*/ 830382 w 3523460"/>
              <a:gd name="connsiteY0-2710" fmla="*/ 4731174 h 4731174"/>
              <a:gd name="connsiteX1-2711" fmla="*/ 870139 w 3523460"/>
              <a:gd name="connsiteY1-2712" fmla="*/ 4095071 h 4731174"/>
              <a:gd name="connsiteX2-2713" fmla="*/ 432816 w 3523460"/>
              <a:gd name="connsiteY2-2714" fmla="*/ 2274221 h 4731174"/>
              <a:gd name="connsiteX3-2715" fmla="*/ 75008 w 3523460"/>
              <a:gd name="connsiteY3-2716" fmla="*/ 970207 h 4731174"/>
              <a:gd name="connsiteX4-2717" fmla="*/ 750867 w 3523460"/>
              <a:gd name="connsiteY4-2718" fmla="*/ 2107243 h 4731174"/>
              <a:gd name="connsiteX5-2719" fmla="*/ 838333 w 3523460"/>
              <a:gd name="connsiteY5-2720" fmla="*/ 2035682 h 4731174"/>
              <a:gd name="connsiteX6-2721" fmla="*/ 711112 w 3523460"/>
              <a:gd name="connsiteY6-2722" fmla="*/ 214833 h 4731174"/>
              <a:gd name="connsiteX7-2723" fmla="*/ 1235897 w 3523460"/>
              <a:gd name="connsiteY7-2724" fmla="*/ 1868704 h 4731174"/>
              <a:gd name="connsiteX8-2725" fmla="*/ 1339265 w 3523460"/>
              <a:gd name="connsiteY8-2726" fmla="*/ 1828947 h 4731174"/>
              <a:gd name="connsiteX9-2727" fmla="*/ 1458534 w 3523460"/>
              <a:gd name="connsiteY9-2728" fmla="*/ 148 h 4731174"/>
              <a:gd name="connsiteX10-2729" fmla="*/ 1705024 w 3523460"/>
              <a:gd name="connsiteY10-2730" fmla="*/ 1813044 h 4731174"/>
              <a:gd name="connsiteX11-2731" fmla="*/ 1816344 w 3523460"/>
              <a:gd name="connsiteY11-2732" fmla="*/ 1868705 h 4731174"/>
              <a:gd name="connsiteX12-2733" fmla="*/ 2492205 w 3523460"/>
              <a:gd name="connsiteY12-2734" fmla="*/ 334103 h 4731174"/>
              <a:gd name="connsiteX13-2735" fmla="*/ 2221860 w 3523460"/>
              <a:gd name="connsiteY13-2736" fmla="*/ 2011829 h 4731174"/>
              <a:gd name="connsiteX14-2737" fmla="*/ 2325227 w 3523460"/>
              <a:gd name="connsiteY14-2738" fmla="*/ 2711543 h 4731174"/>
              <a:gd name="connsiteX15-2739" fmla="*/ 2762549 w 3523460"/>
              <a:gd name="connsiteY15-2740" fmla="*/ 2266269 h 4731174"/>
              <a:gd name="connsiteX16-2741" fmla="*/ 3509971 w 3523460"/>
              <a:gd name="connsiteY16-2742" fmla="*/ 2162903 h 4731174"/>
              <a:gd name="connsiteX17-2743" fmla="*/ 2778451 w 3523460"/>
              <a:gd name="connsiteY17-2744" fmla="*/ 2942130 h 4731174"/>
              <a:gd name="connsiteX18-2745" fmla="*/ 2118493 w 3523460"/>
              <a:gd name="connsiteY18-2746" fmla="*/ 4007605 h 4731174"/>
              <a:gd name="connsiteX19-2747" fmla="*/ 2229811 w 3523460"/>
              <a:gd name="connsiteY19-2748" fmla="*/ 4731174 h 4731174"/>
              <a:gd name="connsiteX20-2749" fmla="*/ 830382 w 3523460"/>
              <a:gd name="connsiteY20-2750" fmla="*/ 4731174 h 4731174"/>
              <a:gd name="connsiteX0-2751" fmla="*/ 830382 w 3523460"/>
              <a:gd name="connsiteY0-2752" fmla="*/ 4731174 h 4731174"/>
              <a:gd name="connsiteX1-2753" fmla="*/ 870139 w 3523460"/>
              <a:gd name="connsiteY1-2754" fmla="*/ 4095071 h 4731174"/>
              <a:gd name="connsiteX2-2755" fmla="*/ 432816 w 3523460"/>
              <a:gd name="connsiteY2-2756" fmla="*/ 2274221 h 4731174"/>
              <a:gd name="connsiteX3-2757" fmla="*/ 75008 w 3523460"/>
              <a:gd name="connsiteY3-2758" fmla="*/ 970207 h 4731174"/>
              <a:gd name="connsiteX4-2759" fmla="*/ 750867 w 3523460"/>
              <a:gd name="connsiteY4-2760" fmla="*/ 2107243 h 4731174"/>
              <a:gd name="connsiteX5-2761" fmla="*/ 838333 w 3523460"/>
              <a:gd name="connsiteY5-2762" fmla="*/ 2035682 h 4731174"/>
              <a:gd name="connsiteX6-2763" fmla="*/ 711112 w 3523460"/>
              <a:gd name="connsiteY6-2764" fmla="*/ 214833 h 4731174"/>
              <a:gd name="connsiteX7-2765" fmla="*/ 1235897 w 3523460"/>
              <a:gd name="connsiteY7-2766" fmla="*/ 1868704 h 4731174"/>
              <a:gd name="connsiteX8-2767" fmla="*/ 1339265 w 3523460"/>
              <a:gd name="connsiteY8-2768" fmla="*/ 1828947 h 4731174"/>
              <a:gd name="connsiteX9-2769" fmla="*/ 1458534 w 3523460"/>
              <a:gd name="connsiteY9-2770" fmla="*/ 148 h 4731174"/>
              <a:gd name="connsiteX10-2771" fmla="*/ 1705024 w 3523460"/>
              <a:gd name="connsiteY10-2772" fmla="*/ 1813044 h 4731174"/>
              <a:gd name="connsiteX11-2773" fmla="*/ 1816344 w 3523460"/>
              <a:gd name="connsiteY11-2774" fmla="*/ 1868705 h 4731174"/>
              <a:gd name="connsiteX12-2775" fmla="*/ 2492205 w 3523460"/>
              <a:gd name="connsiteY12-2776" fmla="*/ 334103 h 4731174"/>
              <a:gd name="connsiteX13-2777" fmla="*/ 2221860 w 3523460"/>
              <a:gd name="connsiteY13-2778" fmla="*/ 2011829 h 4731174"/>
              <a:gd name="connsiteX14-2779" fmla="*/ 2325227 w 3523460"/>
              <a:gd name="connsiteY14-2780" fmla="*/ 2711543 h 4731174"/>
              <a:gd name="connsiteX15-2781" fmla="*/ 2762549 w 3523460"/>
              <a:gd name="connsiteY15-2782" fmla="*/ 2266269 h 4731174"/>
              <a:gd name="connsiteX16-2783" fmla="*/ 3509971 w 3523460"/>
              <a:gd name="connsiteY16-2784" fmla="*/ 2162903 h 4731174"/>
              <a:gd name="connsiteX17-2785" fmla="*/ 2778451 w 3523460"/>
              <a:gd name="connsiteY17-2786" fmla="*/ 2942130 h 4731174"/>
              <a:gd name="connsiteX18-2787" fmla="*/ 2118493 w 3523460"/>
              <a:gd name="connsiteY18-2788" fmla="*/ 4007605 h 4731174"/>
              <a:gd name="connsiteX19-2789" fmla="*/ 2229811 w 3523460"/>
              <a:gd name="connsiteY19-2790" fmla="*/ 4731174 h 4731174"/>
              <a:gd name="connsiteX20-2791" fmla="*/ 830382 w 3523460"/>
              <a:gd name="connsiteY20-2792" fmla="*/ 4731174 h 4731174"/>
              <a:gd name="connsiteX0-2793" fmla="*/ 830382 w 3523460"/>
              <a:gd name="connsiteY0-2794" fmla="*/ 4731172 h 4731172"/>
              <a:gd name="connsiteX1-2795" fmla="*/ 870139 w 3523460"/>
              <a:gd name="connsiteY1-2796" fmla="*/ 4095069 h 4731172"/>
              <a:gd name="connsiteX2-2797" fmla="*/ 432816 w 3523460"/>
              <a:gd name="connsiteY2-2798" fmla="*/ 2274219 h 4731172"/>
              <a:gd name="connsiteX3-2799" fmla="*/ 75008 w 3523460"/>
              <a:gd name="connsiteY3-2800" fmla="*/ 970205 h 4731172"/>
              <a:gd name="connsiteX4-2801" fmla="*/ 750867 w 3523460"/>
              <a:gd name="connsiteY4-2802" fmla="*/ 2107241 h 4731172"/>
              <a:gd name="connsiteX5-2803" fmla="*/ 838333 w 3523460"/>
              <a:gd name="connsiteY5-2804" fmla="*/ 2035680 h 4731172"/>
              <a:gd name="connsiteX6-2805" fmla="*/ 711112 w 3523460"/>
              <a:gd name="connsiteY6-2806" fmla="*/ 214831 h 4731172"/>
              <a:gd name="connsiteX7-2807" fmla="*/ 1235897 w 3523460"/>
              <a:gd name="connsiteY7-2808" fmla="*/ 1868702 h 4731172"/>
              <a:gd name="connsiteX8-2809" fmla="*/ 1315411 w 3523460"/>
              <a:gd name="connsiteY8-2810" fmla="*/ 1852799 h 4731172"/>
              <a:gd name="connsiteX9-2811" fmla="*/ 1458534 w 3523460"/>
              <a:gd name="connsiteY9-2812" fmla="*/ 146 h 4731172"/>
              <a:gd name="connsiteX10-2813" fmla="*/ 1705024 w 3523460"/>
              <a:gd name="connsiteY10-2814" fmla="*/ 1813042 h 4731172"/>
              <a:gd name="connsiteX11-2815" fmla="*/ 1816344 w 3523460"/>
              <a:gd name="connsiteY11-2816" fmla="*/ 1868703 h 4731172"/>
              <a:gd name="connsiteX12-2817" fmla="*/ 2492205 w 3523460"/>
              <a:gd name="connsiteY12-2818" fmla="*/ 334101 h 4731172"/>
              <a:gd name="connsiteX13-2819" fmla="*/ 2221860 w 3523460"/>
              <a:gd name="connsiteY13-2820" fmla="*/ 2011827 h 4731172"/>
              <a:gd name="connsiteX14-2821" fmla="*/ 2325227 w 3523460"/>
              <a:gd name="connsiteY14-2822" fmla="*/ 2711541 h 4731172"/>
              <a:gd name="connsiteX15-2823" fmla="*/ 2762549 w 3523460"/>
              <a:gd name="connsiteY15-2824" fmla="*/ 2266267 h 4731172"/>
              <a:gd name="connsiteX16-2825" fmla="*/ 3509971 w 3523460"/>
              <a:gd name="connsiteY16-2826" fmla="*/ 2162901 h 4731172"/>
              <a:gd name="connsiteX17-2827" fmla="*/ 2778451 w 3523460"/>
              <a:gd name="connsiteY17-2828" fmla="*/ 2942128 h 4731172"/>
              <a:gd name="connsiteX18-2829" fmla="*/ 2118493 w 3523460"/>
              <a:gd name="connsiteY18-2830" fmla="*/ 4007603 h 4731172"/>
              <a:gd name="connsiteX19-2831" fmla="*/ 2229811 w 3523460"/>
              <a:gd name="connsiteY19-2832" fmla="*/ 4731172 h 4731172"/>
              <a:gd name="connsiteX20-2833" fmla="*/ 830382 w 3523460"/>
              <a:gd name="connsiteY20-2834" fmla="*/ 4731172 h 4731172"/>
              <a:gd name="connsiteX0-2835" fmla="*/ 830382 w 3523460"/>
              <a:gd name="connsiteY0-2836" fmla="*/ 4731172 h 4731172"/>
              <a:gd name="connsiteX1-2837" fmla="*/ 870139 w 3523460"/>
              <a:gd name="connsiteY1-2838" fmla="*/ 4095069 h 4731172"/>
              <a:gd name="connsiteX2-2839" fmla="*/ 432816 w 3523460"/>
              <a:gd name="connsiteY2-2840" fmla="*/ 2274219 h 4731172"/>
              <a:gd name="connsiteX3-2841" fmla="*/ 75008 w 3523460"/>
              <a:gd name="connsiteY3-2842" fmla="*/ 970205 h 4731172"/>
              <a:gd name="connsiteX4-2843" fmla="*/ 750867 w 3523460"/>
              <a:gd name="connsiteY4-2844" fmla="*/ 2107241 h 4731172"/>
              <a:gd name="connsiteX5-2845" fmla="*/ 838333 w 3523460"/>
              <a:gd name="connsiteY5-2846" fmla="*/ 2035680 h 4731172"/>
              <a:gd name="connsiteX6-2847" fmla="*/ 711112 w 3523460"/>
              <a:gd name="connsiteY6-2848" fmla="*/ 214831 h 4731172"/>
              <a:gd name="connsiteX7-2849" fmla="*/ 1235897 w 3523460"/>
              <a:gd name="connsiteY7-2850" fmla="*/ 1868702 h 4731172"/>
              <a:gd name="connsiteX8-2851" fmla="*/ 1315411 w 3523460"/>
              <a:gd name="connsiteY8-2852" fmla="*/ 1852799 h 4731172"/>
              <a:gd name="connsiteX9-2853" fmla="*/ 1458534 w 3523460"/>
              <a:gd name="connsiteY9-2854" fmla="*/ 146 h 4731172"/>
              <a:gd name="connsiteX10-2855" fmla="*/ 1728878 w 3523460"/>
              <a:gd name="connsiteY10-2856" fmla="*/ 1828945 h 4731172"/>
              <a:gd name="connsiteX11-2857" fmla="*/ 1816344 w 3523460"/>
              <a:gd name="connsiteY11-2858" fmla="*/ 1868703 h 4731172"/>
              <a:gd name="connsiteX12-2859" fmla="*/ 2492205 w 3523460"/>
              <a:gd name="connsiteY12-2860" fmla="*/ 334101 h 4731172"/>
              <a:gd name="connsiteX13-2861" fmla="*/ 2221860 w 3523460"/>
              <a:gd name="connsiteY13-2862" fmla="*/ 2011827 h 4731172"/>
              <a:gd name="connsiteX14-2863" fmla="*/ 2325227 w 3523460"/>
              <a:gd name="connsiteY14-2864" fmla="*/ 2711541 h 4731172"/>
              <a:gd name="connsiteX15-2865" fmla="*/ 2762549 w 3523460"/>
              <a:gd name="connsiteY15-2866" fmla="*/ 2266267 h 4731172"/>
              <a:gd name="connsiteX16-2867" fmla="*/ 3509971 w 3523460"/>
              <a:gd name="connsiteY16-2868" fmla="*/ 2162901 h 4731172"/>
              <a:gd name="connsiteX17-2869" fmla="*/ 2778451 w 3523460"/>
              <a:gd name="connsiteY17-2870" fmla="*/ 2942128 h 4731172"/>
              <a:gd name="connsiteX18-2871" fmla="*/ 2118493 w 3523460"/>
              <a:gd name="connsiteY18-2872" fmla="*/ 4007603 h 4731172"/>
              <a:gd name="connsiteX19-2873" fmla="*/ 2229811 w 3523460"/>
              <a:gd name="connsiteY19-2874" fmla="*/ 4731172 h 4731172"/>
              <a:gd name="connsiteX20-2875" fmla="*/ 830382 w 3523460"/>
              <a:gd name="connsiteY20-2876" fmla="*/ 4731172 h 4731172"/>
              <a:gd name="connsiteX0-2877" fmla="*/ 830382 w 3523460"/>
              <a:gd name="connsiteY0-2878" fmla="*/ 4731172 h 4731172"/>
              <a:gd name="connsiteX1-2879" fmla="*/ 870139 w 3523460"/>
              <a:gd name="connsiteY1-2880" fmla="*/ 4095069 h 4731172"/>
              <a:gd name="connsiteX2-2881" fmla="*/ 432816 w 3523460"/>
              <a:gd name="connsiteY2-2882" fmla="*/ 2274219 h 4731172"/>
              <a:gd name="connsiteX3-2883" fmla="*/ 75008 w 3523460"/>
              <a:gd name="connsiteY3-2884" fmla="*/ 970205 h 4731172"/>
              <a:gd name="connsiteX4-2885" fmla="*/ 750867 w 3523460"/>
              <a:gd name="connsiteY4-2886" fmla="*/ 2107241 h 4731172"/>
              <a:gd name="connsiteX5-2887" fmla="*/ 838333 w 3523460"/>
              <a:gd name="connsiteY5-2888" fmla="*/ 2035680 h 4731172"/>
              <a:gd name="connsiteX6-2889" fmla="*/ 711112 w 3523460"/>
              <a:gd name="connsiteY6-2890" fmla="*/ 214831 h 4731172"/>
              <a:gd name="connsiteX7-2891" fmla="*/ 1235897 w 3523460"/>
              <a:gd name="connsiteY7-2892" fmla="*/ 1868702 h 4731172"/>
              <a:gd name="connsiteX8-2893" fmla="*/ 1315411 w 3523460"/>
              <a:gd name="connsiteY8-2894" fmla="*/ 1852799 h 4731172"/>
              <a:gd name="connsiteX9-2895" fmla="*/ 1458534 w 3523460"/>
              <a:gd name="connsiteY9-2896" fmla="*/ 146 h 4731172"/>
              <a:gd name="connsiteX10-2897" fmla="*/ 1728878 w 3523460"/>
              <a:gd name="connsiteY10-2898" fmla="*/ 1828945 h 4731172"/>
              <a:gd name="connsiteX11-2899" fmla="*/ 1816344 w 3523460"/>
              <a:gd name="connsiteY11-2900" fmla="*/ 1868703 h 4731172"/>
              <a:gd name="connsiteX12-2901" fmla="*/ 2492205 w 3523460"/>
              <a:gd name="connsiteY12-2902" fmla="*/ 334101 h 4731172"/>
              <a:gd name="connsiteX13-2903" fmla="*/ 2221860 w 3523460"/>
              <a:gd name="connsiteY13-2904" fmla="*/ 2011827 h 4731172"/>
              <a:gd name="connsiteX14-2905" fmla="*/ 2325227 w 3523460"/>
              <a:gd name="connsiteY14-2906" fmla="*/ 2711541 h 4731172"/>
              <a:gd name="connsiteX15-2907" fmla="*/ 2762549 w 3523460"/>
              <a:gd name="connsiteY15-2908" fmla="*/ 2266267 h 4731172"/>
              <a:gd name="connsiteX16-2909" fmla="*/ 3509971 w 3523460"/>
              <a:gd name="connsiteY16-2910" fmla="*/ 2162901 h 4731172"/>
              <a:gd name="connsiteX17-2911" fmla="*/ 2778451 w 3523460"/>
              <a:gd name="connsiteY17-2912" fmla="*/ 2942128 h 4731172"/>
              <a:gd name="connsiteX18-2913" fmla="*/ 2118493 w 3523460"/>
              <a:gd name="connsiteY18-2914" fmla="*/ 4007603 h 4731172"/>
              <a:gd name="connsiteX19-2915" fmla="*/ 2229811 w 3523460"/>
              <a:gd name="connsiteY19-2916" fmla="*/ 4731172 h 4731172"/>
              <a:gd name="connsiteX20-2917" fmla="*/ 830382 w 3523460"/>
              <a:gd name="connsiteY20-2918" fmla="*/ 4731172 h 4731172"/>
              <a:gd name="connsiteX0-2919" fmla="*/ 830382 w 3523460"/>
              <a:gd name="connsiteY0-2920" fmla="*/ 4731063 h 4731063"/>
              <a:gd name="connsiteX1-2921" fmla="*/ 870139 w 3523460"/>
              <a:gd name="connsiteY1-2922" fmla="*/ 4094960 h 4731063"/>
              <a:gd name="connsiteX2-2923" fmla="*/ 432816 w 3523460"/>
              <a:gd name="connsiteY2-2924" fmla="*/ 2274110 h 4731063"/>
              <a:gd name="connsiteX3-2925" fmla="*/ 75008 w 3523460"/>
              <a:gd name="connsiteY3-2926" fmla="*/ 970096 h 4731063"/>
              <a:gd name="connsiteX4-2927" fmla="*/ 750867 w 3523460"/>
              <a:gd name="connsiteY4-2928" fmla="*/ 2107132 h 4731063"/>
              <a:gd name="connsiteX5-2929" fmla="*/ 838333 w 3523460"/>
              <a:gd name="connsiteY5-2930" fmla="*/ 2035571 h 4731063"/>
              <a:gd name="connsiteX6-2931" fmla="*/ 711112 w 3523460"/>
              <a:gd name="connsiteY6-2932" fmla="*/ 214722 h 4731063"/>
              <a:gd name="connsiteX7-2933" fmla="*/ 1235897 w 3523460"/>
              <a:gd name="connsiteY7-2934" fmla="*/ 1868593 h 4731063"/>
              <a:gd name="connsiteX8-2935" fmla="*/ 1315411 w 3523460"/>
              <a:gd name="connsiteY8-2936" fmla="*/ 1852690 h 4731063"/>
              <a:gd name="connsiteX9-2937" fmla="*/ 1458534 w 3523460"/>
              <a:gd name="connsiteY9-2938" fmla="*/ 37 h 4731063"/>
              <a:gd name="connsiteX10-2939" fmla="*/ 1728878 w 3523460"/>
              <a:gd name="connsiteY10-2940" fmla="*/ 1828836 h 4731063"/>
              <a:gd name="connsiteX11-2941" fmla="*/ 1816344 w 3523460"/>
              <a:gd name="connsiteY11-2942" fmla="*/ 1868594 h 4731063"/>
              <a:gd name="connsiteX12-2943" fmla="*/ 2492205 w 3523460"/>
              <a:gd name="connsiteY12-2944" fmla="*/ 333992 h 4731063"/>
              <a:gd name="connsiteX13-2945" fmla="*/ 2221860 w 3523460"/>
              <a:gd name="connsiteY13-2946" fmla="*/ 2011718 h 4731063"/>
              <a:gd name="connsiteX14-2947" fmla="*/ 2325227 w 3523460"/>
              <a:gd name="connsiteY14-2948" fmla="*/ 2711432 h 4731063"/>
              <a:gd name="connsiteX15-2949" fmla="*/ 2762549 w 3523460"/>
              <a:gd name="connsiteY15-2950" fmla="*/ 2266158 h 4731063"/>
              <a:gd name="connsiteX16-2951" fmla="*/ 3509971 w 3523460"/>
              <a:gd name="connsiteY16-2952" fmla="*/ 2162792 h 4731063"/>
              <a:gd name="connsiteX17-2953" fmla="*/ 2778451 w 3523460"/>
              <a:gd name="connsiteY17-2954" fmla="*/ 2942019 h 4731063"/>
              <a:gd name="connsiteX18-2955" fmla="*/ 2118493 w 3523460"/>
              <a:gd name="connsiteY18-2956" fmla="*/ 4007494 h 4731063"/>
              <a:gd name="connsiteX19-2957" fmla="*/ 2229811 w 3523460"/>
              <a:gd name="connsiteY19-2958" fmla="*/ 4731063 h 4731063"/>
              <a:gd name="connsiteX20-2959" fmla="*/ 830382 w 3523460"/>
              <a:gd name="connsiteY20-2960" fmla="*/ 4731063 h 4731063"/>
              <a:gd name="connsiteX0-2961" fmla="*/ 830382 w 3523460"/>
              <a:gd name="connsiteY0-2962" fmla="*/ 4731063 h 4731063"/>
              <a:gd name="connsiteX1-2963" fmla="*/ 870139 w 3523460"/>
              <a:gd name="connsiteY1-2964" fmla="*/ 4094960 h 4731063"/>
              <a:gd name="connsiteX2-2965" fmla="*/ 432816 w 3523460"/>
              <a:gd name="connsiteY2-2966" fmla="*/ 2274110 h 4731063"/>
              <a:gd name="connsiteX3-2967" fmla="*/ 75008 w 3523460"/>
              <a:gd name="connsiteY3-2968" fmla="*/ 970096 h 4731063"/>
              <a:gd name="connsiteX4-2969" fmla="*/ 750867 w 3523460"/>
              <a:gd name="connsiteY4-2970" fmla="*/ 2107132 h 4731063"/>
              <a:gd name="connsiteX5-2971" fmla="*/ 838333 w 3523460"/>
              <a:gd name="connsiteY5-2972" fmla="*/ 2035571 h 4731063"/>
              <a:gd name="connsiteX6-2973" fmla="*/ 711112 w 3523460"/>
              <a:gd name="connsiteY6-2974" fmla="*/ 214722 h 4731063"/>
              <a:gd name="connsiteX7-2975" fmla="*/ 1235897 w 3523460"/>
              <a:gd name="connsiteY7-2976" fmla="*/ 1868593 h 4731063"/>
              <a:gd name="connsiteX8-2977" fmla="*/ 1315411 w 3523460"/>
              <a:gd name="connsiteY8-2978" fmla="*/ 1852690 h 4731063"/>
              <a:gd name="connsiteX9-2979" fmla="*/ 1458534 w 3523460"/>
              <a:gd name="connsiteY9-2980" fmla="*/ 37 h 4731063"/>
              <a:gd name="connsiteX10-2981" fmla="*/ 1728878 w 3523460"/>
              <a:gd name="connsiteY10-2982" fmla="*/ 1828836 h 4731063"/>
              <a:gd name="connsiteX11-2983" fmla="*/ 1816344 w 3523460"/>
              <a:gd name="connsiteY11-2984" fmla="*/ 1868594 h 4731063"/>
              <a:gd name="connsiteX12-2985" fmla="*/ 2492205 w 3523460"/>
              <a:gd name="connsiteY12-2986" fmla="*/ 333992 h 4731063"/>
              <a:gd name="connsiteX13-2987" fmla="*/ 2221860 w 3523460"/>
              <a:gd name="connsiteY13-2988" fmla="*/ 2011718 h 4731063"/>
              <a:gd name="connsiteX14-2989" fmla="*/ 2325227 w 3523460"/>
              <a:gd name="connsiteY14-2990" fmla="*/ 2711432 h 4731063"/>
              <a:gd name="connsiteX15-2991" fmla="*/ 2762549 w 3523460"/>
              <a:gd name="connsiteY15-2992" fmla="*/ 2266158 h 4731063"/>
              <a:gd name="connsiteX16-2993" fmla="*/ 3509971 w 3523460"/>
              <a:gd name="connsiteY16-2994" fmla="*/ 2162792 h 4731063"/>
              <a:gd name="connsiteX17-2995" fmla="*/ 2778451 w 3523460"/>
              <a:gd name="connsiteY17-2996" fmla="*/ 2942019 h 4731063"/>
              <a:gd name="connsiteX18-2997" fmla="*/ 2118493 w 3523460"/>
              <a:gd name="connsiteY18-2998" fmla="*/ 4007494 h 4731063"/>
              <a:gd name="connsiteX19-2999" fmla="*/ 2229811 w 3523460"/>
              <a:gd name="connsiteY19-3000" fmla="*/ 4731063 h 4731063"/>
              <a:gd name="connsiteX20-3001" fmla="*/ 830382 w 3523460"/>
              <a:gd name="connsiteY20-3002" fmla="*/ 4731063 h 4731063"/>
              <a:gd name="connsiteX0-3003" fmla="*/ 830382 w 3523460"/>
              <a:gd name="connsiteY0-3004" fmla="*/ 4731063 h 4731063"/>
              <a:gd name="connsiteX1-3005" fmla="*/ 870139 w 3523460"/>
              <a:gd name="connsiteY1-3006" fmla="*/ 4094960 h 4731063"/>
              <a:gd name="connsiteX2-3007" fmla="*/ 432816 w 3523460"/>
              <a:gd name="connsiteY2-3008" fmla="*/ 2274110 h 4731063"/>
              <a:gd name="connsiteX3-3009" fmla="*/ 75008 w 3523460"/>
              <a:gd name="connsiteY3-3010" fmla="*/ 970096 h 4731063"/>
              <a:gd name="connsiteX4-3011" fmla="*/ 750867 w 3523460"/>
              <a:gd name="connsiteY4-3012" fmla="*/ 2107132 h 4731063"/>
              <a:gd name="connsiteX5-3013" fmla="*/ 838333 w 3523460"/>
              <a:gd name="connsiteY5-3014" fmla="*/ 2035571 h 4731063"/>
              <a:gd name="connsiteX6-3015" fmla="*/ 711112 w 3523460"/>
              <a:gd name="connsiteY6-3016" fmla="*/ 214722 h 4731063"/>
              <a:gd name="connsiteX7-3017" fmla="*/ 1235897 w 3523460"/>
              <a:gd name="connsiteY7-3018" fmla="*/ 1868593 h 4731063"/>
              <a:gd name="connsiteX8-3019" fmla="*/ 1315411 w 3523460"/>
              <a:gd name="connsiteY8-3020" fmla="*/ 1852690 h 4731063"/>
              <a:gd name="connsiteX9-3021" fmla="*/ 1458534 w 3523460"/>
              <a:gd name="connsiteY9-3022" fmla="*/ 37 h 4731063"/>
              <a:gd name="connsiteX10-3023" fmla="*/ 1728878 w 3523460"/>
              <a:gd name="connsiteY10-3024" fmla="*/ 1828836 h 4731063"/>
              <a:gd name="connsiteX11-3025" fmla="*/ 1816344 w 3523460"/>
              <a:gd name="connsiteY11-3026" fmla="*/ 1868594 h 4731063"/>
              <a:gd name="connsiteX12-3027" fmla="*/ 2492205 w 3523460"/>
              <a:gd name="connsiteY12-3028" fmla="*/ 333992 h 4731063"/>
              <a:gd name="connsiteX13-3029" fmla="*/ 2221860 w 3523460"/>
              <a:gd name="connsiteY13-3030" fmla="*/ 2011718 h 4731063"/>
              <a:gd name="connsiteX14-3031" fmla="*/ 2325227 w 3523460"/>
              <a:gd name="connsiteY14-3032" fmla="*/ 2711432 h 4731063"/>
              <a:gd name="connsiteX15-3033" fmla="*/ 2762549 w 3523460"/>
              <a:gd name="connsiteY15-3034" fmla="*/ 2266158 h 4731063"/>
              <a:gd name="connsiteX16-3035" fmla="*/ 3509971 w 3523460"/>
              <a:gd name="connsiteY16-3036" fmla="*/ 2162792 h 4731063"/>
              <a:gd name="connsiteX17-3037" fmla="*/ 2778451 w 3523460"/>
              <a:gd name="connsiteY17-3038" fmla="*/ 2942019 h 4731063"/>
              <a:gd name="connsiteX18-3039" fmla="*/ 2118493 w 3523460"/>
              <a:gd name="connsiteY18-3040" fmla="*/ 4007494 h 4731063"/>
              <a:gd name="connsiteX19-3041" fmla="*/ 2229811 w 3523460"/>
              <a:gd name="connsiteY19-3042" fmla="*/ 4731063 h 4731063"/>
              <a:gd name="connsiteX20-3043" fmla="*/ 830382 w 3523460"/>
              <a:gd name="connsiteY20-3044" fmla="*/ 4731063 h 4731063"/>
              <a:gd name="connsiteX0-3045" fmla="*/ 830382 w 3523460"/>
              <a:gd name="connsiteY0-3046" fmla="*/ 4731063 h 4731063"/>
              <a:gd name="connsiteX1-3047" fmla="*/ 870139 w 3523460"/>
              <a:gd name="connsiteY1-3048" fmla="*/ 4094960 h 4731063"/>
              <a:gd name="connsiteX2-3049" fmla="*/ 432816 w 3523460"/>
              <a:gd name="connsiteY2-3050" fmla="*/ 2274110 h 4731063"/>
              <a:gd name="connsiteX3-3051" fmla="*/ 75008 w 3523460"/>
              <a:gd name="connsiteY3-3052" fmla="*/ 970096 h 4731063"/>
              <a:gd name="connsiteX4-3053" fmla="*/ 750867 w 3523460"/>
              <a:gd name="connsiteY4-3054" fmla="*/ 2107132 h 4731063"/>
              <a:gd name="connsiteX5-3055" fmla="*/ 838333 w 3523460"/>
              <a:gd name="connsiteY5-3056" fmla="*/ 2035571 h 4731063"/>
              <a:gd name="connsiteX6-3057" fmla="*/ 711112 w 3523460"/>
              <a:gd name="connsiteY6-3058" fmla="*/ 214722 h 4731063"/>
              <a:gd name="connsiteX7-3059" fmla="*/ 1235897 w 3523460"/>
              <a:gd name="connsiteY7-3060" fmla="*/ 1868593 h 4731063"/>
              <a:gd name="connsiteX8-3061" fmla="*/ 1315411 w 3523460"/>
              <a:gd name="connsiteY8-3062" fmla="*/ 1852690 h 4731063"/>
              <a:gd name="connsiteX9-3063" fmla="*/ 1458534 w 3523460"/>
              <a:gd name="connsiteY9-3064" fmla="*/ 37 h 4731063"/>
              <a:gd name="connsiteX10-3065" fmla="*/ 1728878 w 3523460"/>
              <a:gd name="connsiteY10-3066" fmla="*/ 1828836 h 4731063"/>
              <a:gd name="connsiteX11-3067" fmla="*/ 1816344 w 3523460"/>
              <a:gd name="connsiteY11-3068" fmla="*/ 1868594 h 4731063"/>
              <a:gd name="connsiteX12-3069" fmla="*/ 2492205 w 3523460"/>
              <a:gd name="connsiteY12-3070" fmla="*/ 333992 h 4731063"/>
              <a:gd name="connsiteX13-3071" fmla="*/ 2221860 w 3523460"/>
              <a:gd name="connsiteY13-3072" fmla="*/ 2011718 h 4731063"/>
              <a:gd name="connsiteX14-3073" fmla="*/ 2325227 w 3523460"/>
              <a:gd name="connsiteY14-3074" fmla="*/ 2711432 h 4731063"/>
              <a:gd name="connsiteX15-3075" fmla="*/ 2762549 w 3523460"/>
              <a:gd name="connsiteY15-3076" fmla="*/ 2266158 h 4731063"/>
              <a:gd name="connsiteX16-3077" fmla="*/ 3509971 w 3523460"/>
              <a:gd name="connsiteY16-3078" fmla="*/ 2162792 h 4731063"/>
              <a:gd name="connsiteX17-3079" fmla="*/ 2778451 w 3523460"/>
              <a:gd name="connsiteY17-3080" fmla="*/ 2942019 h 4731063"/>
              <a:gd name="connsiteX18-3081" fmla="*/ 2118493 w 3523460"/>
              <a:gd name="connsiteY18-3082" fmla="*/ 4007494 h 4731063"/>
              <a:gd name="connsiteX19-3083" fmla="*/ 2229811 w 3523460"/>
              <a:gd name="connsiteY19-3084" fmla="*/ 4731063 h 4731063"/>
              <a:gd name="connsiteX20-3085" fmla="*/ 830382 w 3523460"/>
              <a:gd name="connsiteY20-3086" fmla="*/ 4731063 h 4731063"/>
              <a:gd name="connsiteX0-3087" fmla="*/ 727477 w 3523460"/>
              <a:gd name="connsiteY0-3088" fmla="*/ 5951236 h 5951236"/>
              <a:gd name="connsiteX1-3089" fmla="*/ 870139 w 3523460"/>
              <a:gd name="connsiteY1-3090" fmla="*/ 4094960 h 5951236"/>
              <a:gd name="connsiteX2-3091" fmla="*/ 432816 w 3523460"/>
              <a:gd name="connsiteY2-3092" fmla="*/ 2274110 h 5951236"/>
              <a:gd name="connsiteX3-3093" fmla="*/ 75008 w 3523460"/>
              <a:gd name="connsiteY3-3094" fmla="*/ 970096 h 5951236"/>
              <a:gd name="connsiteX4-3095" fmla="*/ 750867 w 3523460"/>
              <a:gd name="connsiteY4-3096" fmla="*/ 2107132 h 5951236"/>
              <a:gd name="connsiteX5-3097" fmla="*/ 838333 w 3523460"/>
              <a:gd name="connsiteY5-3098" fmla="*/ 2035571 h 5951236"/>
              <a:gd name="connsiteX6-3099" fmla="*/ 711112 w 3523460"/>
              <a:gd name="connsiteY6-3100" fmla="*/ 214722 h 5951236"/>
              <a:gd name="connsiteX7-3101" fmla="*/ 1235897 w 3523460"/>
              <a:gd name="connsiteY7-3102" fmla="*/ 1868593 h 5951236"/>
              <a:gd name="connsiteX8-3103" fmla="*/ 1315411 w 3523460"/>
              <a:gd name="connsiteY8-3104" fmla="*/ 1852690 h 5951236"/>
              <a:gd name="connsiteX9-3105" fmla="*/ 1458534 w 3523460"/>
              <a:gd name="connsiteY9-3106" fmla="*/ 37 h 5951236"/>
              <a:gd name="connsiteX10-3107" fmla="*/ 1728878 w 3523460"/>
              <a:gd name="connsiteY10-3108" fmla="*/ 1828836 h 5951236"/>
              <a:gd name="connsiteX11-3109" fmla="*/ 1816344 w 3523460"/>
              <a:gd name="connsiteY11-3110" fmla="*/ 1868594 h 5951236"/>
              <a:gd name="connsiteX12-3111" fmla="*/ 2492205 w 3523460"/>
              <a:gd name="connsiteY12-3112" fmla="*/ 333992 h 5951236"/>
              <a:gd name="connsiteX13-3113" fmla="*/ 2221860 w 3523460"/>
              <a:gd name="connsiteY13-3114" fmla="*/ 2011718 h 5951236"/>
              <a:gd name="connsiteX14-3115" fmla="*/ 2325227 w 3523460"/>
              <a:gd name="connsiteY14-3116" fmla="*/ 2711432 h 5951236"/>
              <a:gd name="connsiteX15-3117" fmla="*/ 2762549 w 3523460"/>
              <a:gd name="connsiteY15-3118" fmla="*/ 2266158 h 5951236"/>
              <a:gd name="connsiteX16-3119" fmla="*/ 3509971 w 3523460"/>
              <a:gd name="connsiteY16-3120" fmla="*/ 2162792 h 5951236"/>
              <a:gd name="connsiteX17-3121" fmla="*/ 2778451 w 3523460"/>
              <a:gd name="connsiteY17-3122" fmla="*/ 2942019 h 5951236"/>
              <a:gd name="connsiteX18-3123" fmla="*/ 2118493 w 3523460"/>
              <a:gd name="connsiteY18-3124" fmla="*/ 4007494 h 5951236"/>
              <a:gd name="connsiteX19-3125" fmla="*/ 2229811 w 3523460"/>
              <a:gd name="connsiteY19-3126" fmla="*/ 4731063 h 5951236"/>
              <a:gd name="connsiteX20-3127" fmla="*/ 727477 w 3523460"/>
              <a:gd name="connsiteY20-3128" fmla="*/ 5951236 h 5951236"/>
              <a:gd name="connsiteX0-3129" fmla="*/ 727477 w 3523460"/>
              <a:gd name="connsiteY0-3130" fmla="*/ 5951236 h 5980637"/>
              <a:gd name="connsiteX1-3131" fmla="*/ 870139 w 3523460"/>
              <a:gd name="connsiteY1-3132" fmla="*/ 4094960 h 5980637"/>
              <a:gd name="connsiteX2-3133" fmla="*/ 432816 w 3523460"/>
              <a:gd name="connsiteY2-3134" fmla="*/ 2274110 h 5980637"/>
              <a:gd name="connsiteX3-3135" fmla="*/ 75008 w 3523460"/>
              <a:gd name="connsiteY3-3136" fmla="*/ 970096 h 5980637"/>
              <a:gd name="connsiteX4-3137" fmla="*/ 750867 w 3523460"/>
              <a:gd name="connsiteY4-3138" fmla="*/ 2107132 h 5980637"/>
              <a:gd name="connsiteX5-3139" fmla="*/ 838333 w 3523460"/>
              <a:gd name="connsiteY5-3140" fmla="*/ 2035571 h 5980637"/>
              <a:gd name="connsiteX6-3141" fmla="*/ 711112 w 3523460"/>
              <a:gd name="connsiteY6-3142" fmla="*/ 214722 h 5980637"/>
              <a:gd name="connsiteX7-3143" fmla="*/ 1235897 w 3523460"/>
              <a:gd name="connsiteY7-3144" fmla="*/ 1868593 h 5980637"/>
              <a:gd name="connsiteX8-3145" fmla="*/ 1315411 w 3523460"/>
              <a:gd name="connsiteY8-3146" fmla="*/ 1852690 h 5980637"/>
              <a:gd name="connsiteX9-3147" fmla="*/ 1458534 w 3523460"/>
              <a:gd name="connsiteY9-3148" fmla="*/ 37 h 5980637"/>
              <a:gd name="connsiteX10-3149" fmla="*/ 1728878 w 3523460"/>
              <a:gd name="connsiteY10-3150" fmla="*/ 1828836 h 5980637"/>
              <a:gd name="connsiteX11-3151" fmla="*/ 1816344 w 3523460"/>
              <a:gd name="connsiteY11-3152" fmla="*/ 1868594 h 5980637"/>
              <a:gd name="connsiteX12-3153" fmla="*/ 2492205 w 3523460"/>
              <a:gd name="connsiteY12-3154" fmla="*/ 333992 h 5980637"/>
              <a:gd name="connsiteX13-3155" fmla="*/ 2221860 w 3523460"/>
              <a:gd name="connsiteY13-3156" fmla="*/ 2011718 h 5980637"/>
              <a:gd name="connsiteX14-3157" fmla="*/ 2325227 w 3523460"/>
              <a:gd name="connsiteY14-3158" fmla="*/ 2711432 h 5980637"/>
              <a:gd name="connsiteX15-3159" fmla="*/ 2762549 w 3523460"/>
              <a:gd name="connsiteY15-3160" fmla="*/ 2266158 h 5980637"/>
              <a:gd name="connsiteX16-3161" fmla="*/ 3509971 w 3523460"/>
              <a:gd name="connsiteY16-3162" fmla="*/ 2162792 h 5980637"/>
              <a:gd name="connsiteX17-3163" fmla="*/ 2778451 w 3523460"/>
              <a:gd name="connsiteY17-3164" fmla="*/ 2942019 h 5980637"/>
              <a:gd name="connsiteX18-3165" fmla="*/ 2118493 w 3523460"/>
              <a:gd name="connsiteY18-3166" fmla="*/ 4007494 h 5980637"/>
              <a:gd name="connsiteX19-3167" fmla="*/ 2303315 w 3523460"/>
              <a:gd name="connsiteY19-3168" fmla="*/ 5980637 h 5980637"/>
              <a:gd name="connsiteX20-3169" fmla="*/ 727477 w 3523460"/>
              <a:gd name="connsiteY20-3170" fmla="*/ 5951236 h 5980637"/>
              <a:gd name="connsiteX0-3171" fmla="*/ 727477 w 3523460"/>
              <a:gd name="connsiteY0-3172" fmla="*/ 5951236 h 5953756"/>
              <a:gd name="connsiteX1-3173" fmla="*/ 870139 w 3523460"/>
              <a:gd name="connsiteY1-3174" fmla="*/ 4094960 h 5953756"/>
              <a:gd name="connsiteX2-3175" fmla="*/ 432816 w 3523460"/>
              <a:gd name="connsiteY2-3176" fmla="*/ 2274110 h 5953756"/>
              <a:gd name="connsiteX3-3177" fmla="*/ 75008 w 3523460"/>
              <a:gd name="connsiteY3-3178" fmla="*/ 970096 h 5953756"/>
              <a:gd name="connsiteX4-3179" fmla="*/ 750867 w 3523460"/>
              <a:gd name="connsiteY4-3180" fmla="*/ 2107132 h 5953756"/>
              <a:gd name="connsiteX5-3181" fmla="*/ 838333 w 3523460"/>
              <a:gd name="connsiteY5-3182" fmla="*/ 2035571 h 5953756"/>
              <a:gd name="connsiteX6-3183" fmla="*/ 711112 w 3523460"/>
              <a:gd name="connsiteY6-3184" fmla="*/ 214722 h 5953756"/>
              <a:gd name="connsiteX7-3185" fmla="*/ 1235897 w 3523460"/>
              <a:gd name="connsiteY7-3186" fmla="*/ 1868593 h 5953756"/>
              <a:gd name="connsiteX8-3187" fmla="*/ 1315411 w 3523460"/>
              <a:gd name="connsiteY8-3188" fmla="*/ 1852690 h 5953756"/>
              <a:gd name="connsiteX9-3189" fmla="*/ 1458534 w 3523460"/>
              <a:gd name="connsiteY9-3190" fmla="*/ 37 h 5953756"/>
              <a:gd name="connsiteX10-3191" fmla="*/ 1728878 w 3523460"/>
              <a:gd name="connsiteY10-3192" fmla="*/ 1828836 h 5953756"/>
              <a:gd name="connsiteX11-3193" fmla="*/ 1816344 w 3523460"/>
              <a:gd name="connsiteY11-3194" fmla="*/ 1868594 h 5953756"/>
              <a:gd name="connsiteX12-3195" fmla="*/ 2492205 w 3523460"/>
              <a:gd name="connsiteY12-3196" fmla="*/ 333992 h 5953756"/>
              <a:gd name="connsiteX13-3197" fmla="*/ 2221860 w 3523460"/>
              <a:gd name="connsiteY13-3198" fmla="*/ 2011718 h 5953756"/>
              <a:gd name="connsiteX14-3199" fmla="*/ 2325227 w 3523460"/>
              <a:gd name="connsiteY14-3200" fmla="*/ 2711432 h 5953756"/>
              <a:gd name="connsiteX15-3201" fmla="*/ 2762549 w 3523460"/>
              <a:gd name="connsiteY15-3202" fmla="*/ 2266158 h 5953756"/>
              <a:gd name="connsiteX16-3203" fmla="*/ 3509971 w 3523460"/>
              <a:gd name="connsiteY16-3204" fmla="*/ 2162792 h 5953756"/>
              <a:gd name="connsiteX17-3205" fmla="*/ 2778451 w 3523460"/>
              <a:gd name="connsiteY17-3206" fmla="*/ 2942019 h 5953756"/>
              <a:gd name="connsiteX18-3207" fmla="*/ 2118493 w 3523460"/>
              <a:gd name="connsiteY18-3208" fmla="*/ 4007494 h 5953756"/>
              <a:gd name="connsiteX19-3209" fmla="*/ 2312583 w 3523460"/>
              <a:gd name="connsiteY19-3210" fmla="*/ 5948200 h 5953756"/>
              <a:gd name="connsiteX20-3211" fmla="*/ 727477 w 3523460"/>
              <a:gd name="connsiteY20-3212" fmla="*/ 5951236 h 5953756"/>
              <a:gd name="connsiteX0-3213" fmla="*/ 727477 w 3523460"/>
              <a:gd name="connsiteY0-3214" fmla="*/ 5951236 h 5957469"/>
              <a:gd name="connsiteX1-3215" fmla="*/ 870139 w 3523460"/>
              <a:gd name="connsiteY1-3216" fmla="*/ 4094960 h 5957469"/>
              <a:gd name="connsiteX2-3217" fmla="*/ 432816 w 3523460"/>
              <a:gd name="connsiteY2-3218" fmla="*/ 2274110 h 5957469"/>
              <a:gd name="connsiteX3-3219" fmla="*/ 75008 w 3523460"/>
              <a:gd name="connsiteY3-3220" fmla="*/ 970096 h 5957469"/>
              <a:gd name="connsiteX4-3221" fmla="*/ 750867 w 3523460"/>
              <a:gd name="connsiteY4-3222" fmla="*/ 2107132 h 5957469"/>
              <a:gd name="connsiteX5-3223" fmla="*/ 838333 w 3523460"/>
              <a:gd name="connsiteY5-3224" fmla="*/ 2035571 h 5957469"/>
              <a:gd name="connsiteX6-3225" fmla="*/ 711112 w 3523460"/>
              <a:gd name="connsiteY6-3226" fmla="*/ 214722 h 5957469"/>
              <a:gd name="connsiteX7-3227" fmla="*/ 1235897 w 3523460"/>
              <a:gd name="connsiteY7-3228" fmla="*/ 1868593 h 5957469"/>
              <a:gd name="connsiteX8-3229" fmla="*/ 1315411 w 3523460"/>
              <a:gd name="connsiteY8-3230" fmla="*/ 1852690 h 5957469"/>
              <a:gd name="connsiteX9-3231" fmla="*/ 1458534 w 3523460"/>
              <a:gd name="connsiteY9-3232" fmla="*/ 37 h 5957469"/>
              <a:gd name="connsiteX10-3233" fmla="*/ 1728878 w 3523460"/>
              <a:gd name="connsiteY10-3234" fmla="*/ 1828836 h 5957469"/>
              <a:gd name="connsiteX11-3235" fmla="*/ 1816344 w 3523460"/>
              <a:gd name="connsiteY11-3236" fmla="*/ 1868594 h 5957469"/>
              <a:gd name="connsiteX12-3237" fmla="*/ 2492205 w 3523460"/>
              <a:gd name="connsiteY12-3238" fmla="*/ 333992 h 5957469"/>
              <a:gd name="connsiteX13-3239" fmla="*/ 2221860 w 3523460"/>
              <a:gd name="connsiteY13-3240" fmla="*/ 2011718 h 5957469"/>
              <a:gd name="connsiteX14-3241" fmla="*/ 2325227 w 3523460"/>
              <a:gd name="connsiteY14-3242" fmla="*/ 2711432 h 5957469"/>
              <a:gd name="connsiteX15-3243" fmla="*/ 2762549 w 3523460"/>
              <a:gd name="connsiteY15-3244" fmla="*/ 2266158 h 5957469"/>
              <a:gd name="connsiteX16-3245" fmla="*/ 3509971 w 3523460"/>
              <a:gd name="connsiteY16-3246" fmla="*/ 2162792 h 5957469"/>
              <a:gd name="connsiteX17-3247" fmla="*/ 2778451 w 3523460"/>
              <a:gd name="connsiteY17-3248" fmla="*/ 2942019 h 5957469"/>
              <a:gd name="connsiteX18-3249" fmla="*/ 2118493 w 3523460"/>
              <a:gd name="connsiteY18-3250" fmla="*/ 4007494 h 5957469"/>
              <a:gd name="connsiteX19-3251" fmla="*/ 2317218 w 3523460"/>
              <a:gd name="connsiteY19-3252" fmla="*/ 5957469 h 5957469"/>
              <a:gd name="connsiteX20-3253" fmla="*/ 727477 w 3523460"/>
              <a:gd name="connsiteY20-3254" fmla="*/ 5951236 h 5957469"/>
              <a:gd name="connsiteX0-3255" fmla="*/ 727477 w 3523460"/>
              <a:gd name="connsiteY0-3256" fmla="*/ 5951236 h 5957469"/>
              <a:gd name="connsiteX1-3257" fmla="*/ 870139 w 3523460"/>
              <a:gd name="connsiteY1-3258" fmla="*/ 4094960 h 5957469"/>
              <a:gd name="connsiteX2-3259" fmla="*/ 432816 w 3523460"/>
              <a:gd name="connsiteY2-3260" fmla="*/ 2274110 h 5957469"/>
              <a:gd name="connsiteX3-3261" fmla="*/ 75008 w 3523460"/>
              <a:gd name="connsiteY3-3262" fmla="*/ 970096 h 5957469"/>
              <a:gd name="connsiteX4-3263" fmla="*/ 750867 w 3523460"/>
              <a:gd name="connsiteY4-3264" fmla="*/ 2107132 h 5957469"/>
              <a:gd name="connsiteX5-3265" fmla="*/ 838333 w 3523460"/>
              <a:gd name="connsiteY5-3266" fmla="*/ 2035571 h 5957469"/>
              <a:gd name="connsiteX6-3267" fmla="*/ 711112 w 3523460"/>
              <a:gd name="connsiteY6-3268" fmla="*/ 214722 h 5957469"/>
              <a:gd name="connsiteX7-3269" fmla="*/ 1235897 w 3523460"/>
              <a:gd name="connsiteY7-3270" fmla="*/ 1868593 h 5957469"/>
              <a:gd name="connsiteX8-3271" fmla="*/ 1315411 w 3523460"/>
              <a:gd name="connsiteY8-3272" fmla="*/ 1852690 h 5957469"/>
              <a:gd name="connsiteX9-3273" fmla="*/ 1458534 w 3523460"/>
              <a:gd name="connsiteY9-3274" fmla="*/ 37 h 5957469"/>
              <a:gd name="connsiteX10-3275" fmla="*/ 1728878 w 3523460"/>
              <a:gd name="connsiteY10-3276" fmla="*/ 1828836 h 5957469"/>
              <a:gd name="connsiteX11-3277" fmla="*/ 1816344 w 3523460"/>
              <a:gd name="connsiteY11-3278" fmla="*/ 1868594 h 5957469"/>
              <a:gd name="connsiteX12-3279" fmla="*/ 2492205 w 3523460"/>
              <a:gd name="connsiteY12-3280" fmla="*/ 333992 h 5957469"/>
              <a:gd name="connsiteX13-3281" fmla="*/ 2221860 w 3523460"/>
              <a:gd name="connsiteY13-3282" fmla="*/ 2011718 h 5957469"/>
              <a:gd name="connsiteX14-3283" fmla="*/ 2325227 w 3523460"/>
              <a:gd name="connsiteY14-3284" fmla="*/ 2711432 h 5957469"/>
              <a:gd name="connsiteX15-3285" fmla="*/ 2762549 w 3523460"/>
              <a:gd name="connsiteY15-3286" fmla="*/ 2266158 h 5957469"/>
              <a:gd name="connsiteX16-3287" fmla="*/ 3509971 w 3523460"/>
              <a:gd name="connsiteY16-3288" fmla="*/ 2162792 h 5957469"/>
              <a:gd name="connsiteX17-3289" fmla="*/ 2778451 w 3523460"/>
              <a:gd name="connsiteY17-3290" fmla="*/ 2942019 h 5957469"/>
              <a:gd name="connsiteX18-3291" fmla="*/ 2118493 w 3523460"/>
              <a:gd name="connsiteY18-3292" fmla="*/ 4007494 h 5957469"/>
              <a:gd name="connsiteX19-3293" fmla="*/ 2317218 w 3523460"/>
              <a:gd name="connsiteY19-3294" fmla="*/ 5957469 h 5957469"/>
              <a:gd name="connsiteX20-3295" fmla="*/ 727477 w 3523460"/>
              <a:gd name="connsiteY20-3296" fmla="*/ 5951236 h 595746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1333" y="connsiteY18-1334"/>
              </a:cxn>
              <a:cxn ang="0">
                <a:pos x="connsiteX19-1639" y="connsiteY19-1640"/>
              </a:cxn>
              <a:cxn ang="0">
                <a:pos x="connsiteX20-2161" y="connsiteY20-2162"/>
              </a:cxn>
            </a:cxnLst>
            <a:rect l="l" t="t" r="r" b="b"/>
            <a:pathLst>
              <a:path w="3523460" h="5957469">
                <a:moveTo>
                  <a:pt x="727477" y="5951236"/>
                </a:moveTo>
                <a:cubicBezTo>
                  <a:pt x="740729" y="5739202"/>
                  <a:pt x="864838" y="4410361"/>
                  <a:pt x="870139" y="4094960"/>
                </a:cubicBezTo>
                <a:cubicBezTo>
                  <a:pt x="560039" y="3546320"/>
                  <a:pt x="456669" y="2926117"/>
                  <a:pt x="432816" y="2274110"/>
                </a:cubicBezTo>
                <a:cubicBezTo>
                  <a:pt x="313547" y="1839439"/>
                  <a:pt x="-187386" y="1134423"/>
                  <a:pt x="75008" y="970096"/>
                </a:cubicBezTo>
                <a:cubicBezTo>
                  <a:pt x="248612" y="927688"/>
                  <a:pt x="623646" y="1934854"/>
                  <a:pt x="750867" y="2107132"/>
                </a:cubicBezTo>
                <a:cubicBezTo>
                  <a:pt x="790624" y="2183994"/>
                  <a:pt x="862187" y="2105807"/>
                  <a:pt x="838333" y="2035571"/>
                </a:cubicBezTo>
                <a:cubicBezTo>
                  <a:pt x="716413" y="1433922"/>
                  <a:pt x="427516" y="251827"/>
                  <a:pt x="711112" y="214722"/>
                </a:cubicBezTo>
                <a:cubicBezTo>
                  <a:pt x="909896" y="184242"/>
                  <a:pt x="1157709" y="1578371"/>
                  <a:pt x="1235897" y="1868593"/>
                </a:cubicBezTo>
                <a:cubicBezTo>
                  <a:pt x="1242524" y="1928227"/>
                  <a:pt x="1311436" y="2047497"/>
                  <a:pt x="1315411" y="1852690"/>
                </a:cubicBezTo>
                <a:cubicBezTo>
                  <a:pt x="1312761" y="1280197"/>
                  <a:pt x="1159035" y="-7915"/>
                  <a:pt x="1458534" y="37"/>
                </a:cubicBezTo>
                <a:cubicBezTo>
                  <a:pt x="1693099" y="-7916"/>
                  <a:pt x="1707674" y="1541264"/>
                  <a:pt x="1728878" y="1828836"/>
                </a:cubicBezTo>
                <a:cubicBezTo>
                  <a:pt x="1734180" y="1917625"/>
                  <a:pt x="1764661" y="1916301"/>
                  <a:pt x="1816344" y="1868594"/>
                </a:cubicBezTo>
                <a:cubicBezTo>
                  <a:pt x="2054883" y="1372963"/>
                  <a:pt x="2198007" y="241226"/>
                  <a:pt x="2492205" y="333992"/>
                </a:cubicBezTo>
                <a:cubicBezTo>
                  <a:pt x="2781103" y="421456"/>
                  <a:pt x="2314625" y="1471029"/>
                  <a:pt x="2221860" y="2011718"/>
                </a:cubicBezTo>
                <a:lnTo>
                  <a:pt x="2325227" y="2711432"/>
                </a:lnTo>
                <a:cubicBezTo>
                  <a:pt x="2439196" y="2563007"/>
                  <a:pt x="2584970" y="2406632"/>
                  <a:pt x="2762549" y="2266158"/>
                </a:cubicBezTo>
                <a:cubicBezTo>
                  <a:pt x="3043495" y="1897748"/>
                  <a:pt x="3618639" y="2022319"/>
                  <a:pt x="3509971" y="2162792"/>
                </a:cubicBezTo>
                <a:cubicBezTo>
                  <a:pt x="3266131" y="2446388"/>
                  <a:pt x="2982534" y="2594812"/>
                  <a:pt x="2778451" y="2942019"/>
                </a:cubicBezTo>
                <a:cubicBezTo>
                  <a:pt x="2558465" y="3336933"/>
                  <a:pt x="2370285" y="3707995"/>
                  <a:pt x="2118493" y="4007494"/>
                </a:cubicBezTo>
                <a:cubicBezTo>
                  <a:pt x="2147648" y="4296392"/>
                  <a:pt x="2280112" y="5716279"/>
                  <a:pt x="2317218" y="5957469"/>
                </a:cubicBezTo>
                <a:lnTo>
                  <a:pt x="727477" y="595123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0" name="Teardrop 49"/>
          <p:cNvSpPr/>
          <p:nvPr/>
        </p:nvSpPr>
        <p:spPr>
          <a:xfrm rot="8100000">
            <a:off x="5670611" y="1705661"/>
            <a:ext cx="949254" cy="949254"/>
          </a:xfrm>
          <a:prstGeom prst="teardrop">
            <a:avLst>
              <a:gd name="adj" fmla="val 1315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TextBox 54"/>
          <p:cNvSpPr txBox="1"/>
          <p:nvPr/>
        </p:nvSpPr>
        <p:spPr>
          <a:xfrm>
            <a:off x="7970814" y="3409819"/>
            <a:ext cx="4221186" cy="1323439"/>
          </a:xfrm>
          <a:prstGeom prst="rect">
            <a:avLst/>
          </a:prstGeom>
          <a:noFill/>
        </p:spPr>
        <p:txBody>
          <a:bodyPr wrap="square" rtlCol="0">
            <a:spAutoFit/>
          </a:bodyPr>
          <a:lstStyle/>
          <a:p>
            <a:r>
              <a:rPr lang="en-US" altLang="ko-KR" sz="1600" dirty="0">
                <a:cs typeface="Arial" panose="020B0604020202020204" pitchFamily="34" charset="0"/>
              </a:rPr>
              <a:t>We seek to make rationalization of electricity consumption by using solar panels and solve most of the problems that can be caused by electricity such as fire outbreak, damage of electrical devices</a:t>
            </a:r>
            <a:endParaRPr lang="ko-KR" altLang="en-US" sz="1600" dirty="0">
              <a:cs typeface="Arial" panose="020B0604020202020204" pitchFamily="34" charset="0"/>
            </a:endParaRPr>
          </a:p>
        </p:txBody>
      </p:sp>
      <p:sp>
        <p:nvSpPr>
          <p:cNvPr id="61" name="TextBox 60"/>
          <p:cNvSpPr txBox="1"/>
          <p:nvPr/>
        </p:nvSpPr>
        <p:spPr>
          <a:xfrm>
            <a:off x="309110" y="1714600"/>
            <a:ext cx="5393751" cy="583565"/>
          </a:xfrm>
          <a:prstGeom prst="rect">
            <a:avLst/>
          </a:prstGeom>
          <a:noFill/>
        </p:spPr>
        <p:txBody>
          <a:bodyPr wrap="square" rtlCol="0">
            <a:spAutoFit/>
          </a:bodyPr>
          <a:lstStyle/>
          <a:p>
            <a:r>
              <a:rPr lang="en-US" altLang="ko-KR" sz="1600" dirty="0">
                <a:cs typeface="Arial" panose="020B0604020202020204" pitchFamily="34" charset="0"/>
              </a:rPr>
              <a:t>       The  system benefits from the </a:t>
            </a:r>
            <a:r>
              <a:rPr lang="en-US" altLang="ko-KR" sz="1600" b="1" dirty="0">
                <a:cs typeface="Arial" panose="020B0604020202020204" pitchFamily="34" charset="0"/>
              </a:rPr>
              <a:t>IOT</a:t>
            </a:r>
            <a:r>
              <a:rPr lang="en-US" altLang="ko-KR" sz="1600" dirty="0">
                <a:cs typeface="Arial" panose="020B0604020202020204" pitchFamily="34" charset="0"/>
              </a:rPr>
              <a:t>  technology in connecting the lighting poles with a central server .</a:t>
            </a:r>
            <a:endParaRPr lang="ko-KR" altLang="en-US" sz="1600" dirty="0">
              <a:cs typeface="Arial" panose="020B0604020202020204" pitchFamily="34" charset="0"/>
            </a:endParaRPr>
          </a:p>
        </p:txBody>
      </p:sp>
      <p:sp>
        <p:nvSpPr>
          <p:cNvPr id="67" name="Teardrop 66"/>
          <p:cNvSpPr/>
          <p:nvPr/>
        </p:nvSpPr>
        <p:spPr>
          <a:xfrm rot="5400000">
            <a:off x="4423384" y="2570432"/>
            <a:ext cx="949254" cy="949254"/>
          </a:xfrm>
          <a:prstGeom prst="teardrop">
            <a:avLst>
              <a:gd name="adj" fmla="val 1315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Teardrop 67"/>
          <p:cNvSpPr/>
          <p:nvPr/>
        </p:nvSpPr>
        <p:spPr>
          <a:xfrm rot="16200000" flipH="1">
            <a:off x="6954875" y="2678905"/>
            <a:ext cx="949254" cy="949254"/>
          </a:xfrm>
          <a:prstGeom prst="teardrop">
            <a:avLst>
              <a:gd name="adj" fmla="val 1315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51"/>
          <p:cNvSpPr/>
          <p:nvPr/>
        </p:nvSpPr>
        <p:spPr>
          <a:xfrm rot="13467384" flipH="1">
            <a:off x="4652413" y="2852498"/>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79" name="Rounded Rectangle 51"/>
          <p:cNvSpPr/>
          <p:nvPr/>
        </p:nvSpPr>
        <p:spPr>
          <a:xfrm rot="16200000" flipH="1">
            <a:off x="5871921" y="2023123"/>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80" name="Rounded Rectangle 51"/>
          <p:cNvSpPr/>
          <p:nvPr/>
        </p:nvSpPr>
        <p:spPr>
          <a:xfrm rot="18661242" flipH="1">
            <a:off x="7100855" y="2919784"/>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 name="Rectangle 4"/>
          <p:cNvSpPr/>
          <p:nvPr/>
        </p:nvSpPr>
        <p:spPr>
          <a:xfrm>
            <a:off x="186359" y="3336667"/>
            <a:ext cx="6096000" cy="829945"/>
          </a:xfrm>
          <a:prstGeom prst="rect">
            <a:avLst/>
          </a:prstGeom>
        </p:spPr>
        <p:txBody>
          <a:bodyPr>
            <a:spAutoFit/>
          </a:bodyPr>
          <a:lstStyle/>
          <a:p>
            <a:r>
              <a:rPr lang="en-US" sz="1600" dirty="0"/>
              <a:t>       Modules contain micro-controller </a:t>
            </a:r>
          </a:p>
          <a:p>
            <a:r>
              <a:rPr lang="en-US" sz="1600" dirty="0"/>
              <a:t>      In addition to a collection of intelligent sensors </a:t>
            </a:r>
          </a:p>
          <a:p>
            <a:r>
              <a:rPr lang="en-US" sz="1600" dirty="0"/>
              <a:t>      and solar cells.</a:t>
            </a:r>
          </a:p>
        </p:txBody>
      </p:sp>
      <p:sp>
        <p:nvSpPr>
          <p:cNvPr id="8" name="TextBox 7"/>
          <p:cNvSpPr txBox="1"/>
          <p:nvPr/>
        </p:nvSpPr>
        <p:spPr>
          <a:xfrm>
            <a:off x="7736328" y="1470323"/>
            <a:ext cx="4272792" cy="829945"/>
          </a:xfrm>
          <a:prstGeom prst="rect">
            <a:avLst/>
          </a:prstGeom>
          <a:noFill/>
        </p:spPr>
        <p:txBody>
          <a:bodyPr wrap="square" rtlCol="0">
            <a:spAutoFit/>
          </a:bodyPr>
          <a:lstStyle/>
          <a:p>
            <a:r>
              <a:rPr lang="en-US" sz="1600" dirty="0"/>
              <a:t>The server helps in </a:t>
            </a:r>
          </a:p>
          <a:p>
            <a:r>
              <a:rPr lang="en-US" sz="1600" dirty="0"/>
              <a:t> the management of the electricity network</a:t>
            </a:r>
          </a:p>
          <a:p>
            <a:r>
              <a:rPr lang="en-US" sz="1600" dirty="0"/>
              <a:t> in many areas.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942094" y="-1847"/>
            <a:ext cx="762976" cy="3863294"/>
            <a:chOff x="3942094" y="-1847"/>
            <a:chExt cx="762976" cy="3863294"/>
          </a:xfrm>
          <a:solidFill>
            <a:schemeClr val="accent2"/>
          </a:solidFill>
        </p:grpSpPr>
        <p:sp>
          <p:nvSpPr>
            <p:cNvPr id="5" name="Rectangle 4"/>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24" name="Freeform: Shape 23"/>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0" name="Group 29"/>
          <p:cNvGrpSpPr/>
          <p:nvPr/>
        </p:nvGrpSpPr>
        <p:grpSpPr>
          <a:xfrm>
            <a:off x="3158599" y="-1847"/>
            <a:ext cx="762976" cy="2936601"/>
            <a:chOff x="3158599" y="-1847"/>
            <a:chExt cx="762976" cy="2936601"/>
          </a:xfrm>
          <a:solidFill>
            <a:schemeClr val="accent4"/>
          </a:solidFill>
        </p:grpSpPr>
        <p:sp>
          <p:nvSpPr>
            <p:cNvPr id="6" name="Rectangle 5"/>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26" name="Freeform: Shape 25"/>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3" name="Group 32"/>
          <p:cNvGrpSpPr/>
          <p:nvPr/>
        </p:nvGrpSpPr>
        <p:grpSpPr>
          <a:xfrm>
            <a:off x="2015424" y="-1847"/>
            <a:ext cx="1437328" cy="5489412"/>
            <a:chOff x="2015424" y="-1847"/>
            <a:chExt cx="1437328" cy="5489412"/>
          </a:xfrm>
        </p:grpSpPr>
        <p:sp>
          <p:nvSpPr>
            <p:cNvPr id="4" name="Rectangle 3"/>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 name="Rounded Rectangle 51"/>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2" name="Group 31"/>
          <p:cNvGrpSpPr/>
          <p:nvPr/>
        </p:nvGrpSpPr>
        <p:grpSpPr>
          <a:xfrm>
            <a:off x="808111" y="-1847"/>
            <a:ext cx="762978" cy="3628896"/>
            <a:chOff x="808111" y="-1847"/>
            <a:chExt cx="762978" cy="3628896"/>
          </a:xfrm>
          <a:solidFill>
            <a:schemeClr val="accent2"/>
          </a:solidFill>
        </p:grpSpPr>
        <p:sp>
          <p:nvSpPr>
            <p:cNvPr id="3" name="Rectangle 2"/>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28" name="Freeform: Shape 27"/>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31" name="Group 30"/>
          <p:cNvGrpSpPr/>
          <p:nvPr/>
        </p:nvGrpSpPr>
        <p:grpSpPr>
          <a:xfrm>
            <a:off x="1591607" y="-20084"/>
            <a:ext cx="762976" cy="2449850"/>
            <a:chOff x="1591607" y="-20084"/>
            <a:chExt cx="762976" cy="2449850"/>
          </a:xfrm>
        </p:grpSpPr>
        <p:sp>
          <p:nvSpPr>
            <p:cNvPr id="7" name="Rectangle 6"/>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27" name="Freeform: Shape 26"/>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35" name="TextBox 34"/>
          <p:cNvSpPr txBox="1"/>
          <p:nvPr/>
        </p:nvSpPr>
        <p:spPr>
          <a:xfrm>
            <a:off x="5192216" y="471451"/>
            <a:ext cx="6191673" cy="922020"/>
          </a:xfrm>
          <a:prstGeom prst="rect">
            <a:avLst/>
          </a:prstGeom>
          <a:noFill/>
        </p:spPr>
        <p:txBody>
          <a:bodyPr wrap="square" rtlCol="0" anchor="ctr">
            <a:spAutoFit/>
          </a:bodyPr>
          <a:lstStyle/>
          <a:p>
            <a:pPr algn="ctr"/>
            <a:r>
              <a:rPr lang="en-US" altLang="ko-KR" sz="5400" dirty="0">
                <a:solidFill>
                  <a:srgbClr val="C00000"/>
                </a:solidFill>
                <a:cs typeface="Arial" panose="020B0604020202020204" pitchFamily="34" charset="0"/>
              </a:rPr>
              <a:t>Solution</a:t>
            </a:r>
          </a:p>
        </p:txBody>
      </p:sp>
      <p:sp>
        <p:nvSpPr>
          <p:cNvPr id="38" name="TextBox 37"/>
          <p:cNvSpPr txBox="1"/>
          <p:nvPr/>
        </p:nvSpPr>
        <p:spPr>
          <a:xfrm>
            <a:off x="5735284" y="1659571"/>
            <a:ext cx="6119673" cy="1323439"/>
          </a:xfrm>
          <a:prstGeom prst="rect">
            <a:avLst/>
          </a:prstGeom>
          <a:noFill/>
        </p:spPr>
        <p:txBody>
          <a:bodyPr wrap="square" rtlCol="0">
            <a:spAutoFit/>
          </a:bodyPr>
          <a:lstStyle/>
          <a:p>
            <a:r>
              <a:rPr lang="en-US" altLang="ko-KR" sz="2000" b="1" dirty="0">
                <a:solidFill>
                  <a:srgbClr val="002060"/>
                </a:solidFill>
                <a:cs typeface="Arial" panose="020B0604020202020204" pitchFamily="34" charset="0"/>
              </a:rPr>
              <a:t>First, </a:t>
            </a:r>
            <a:r>
              <a:rPr lang="en-US" altLang="ko-KR" sz="2000" dirty="0">
                <a:solidFill>
                  <a:srgbClr val="002060"/>
                </a:solidFill>
                <a:cs typeface="Arial" panose="020B0604020202020204" pitchFamily="34" charset="0"/>
              </a:rPr>
              <a:t>for lighting:  poles  lighting is controlled by the people, so  to overcome this problem the project provide a solution by </a:t>
            </a:r>
          </a:p>
          <a:p>
            <a:endParaRPr lang="en-US" altLang="ko-KR" sz="2000" b="1" dirty="0">
              <a:solidFill>
                <a:srgbClr val="002060"/>
              </a:solidFill>
              <a:cs typeface="Arial" panose="020B0604020202020204" pitchFamily="34" charset="0"/>
            </a:endParaRPr>
          </a:p>
        </p:txBody>
      </p:sp>
      <p:sp>
        <p:nvSpPr>
          <p:cNvPr id="39" name="Rectangle: Rounded Corners 38"/>
          <p:cNvSpPr/>
          <p:nvPr/>
        </p:nvSpPr>
        <p:spPr>
          <a:xfrm>
            <a:off x="5407156" y="4454541"/>
            <a:ext cx="630776" cy="630776"/>
          </a:xfrm>
          <a:prstGeom prst="round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0" name="Rectangle: Rounded Corners 39"/>
          <p:cNvSpPr/>
          <p:nvPr/>
        </p:nvSpPr>
        <p:spPr>
          <a:xfrm>
            <a:off x="5393756" y="5597423"/>
            <a:ext cx="630776" cy="63077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1" name="Rectangle: Rounded Corners 40"/>
          <p:cNvSpPr/>
          <p:nvPr/>
        </p:nvSpPr>
        <p:spPr>
          <a:xfrm>
            <a:off x="5393756" y="3311660"/>
            <a:ext cx="630776" cy="630776"/>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43" name="TextBox 42"/>
          <p:cNvSpPr txBox="1"/>
          <p:nvPr/>
        </p:nvSpPr>
        <p:spPr>
          <a:xfrm>
            <a:off x="6355409" y="4377633"/>
            <a:ext cx="5751336" cy="830997"/>
          </a:xfrm>
          <a:prstGeom prst="rect">
            <a:avLst/>
          </a:prstGeom>
          <a:noFill/>
        </p:spPr>
        <p:txBody>
          <a:bodyPr wrap="square" rtlCol="0">
            <a:spAutoFit/>
          </a:bodyPr>
          <a:lstStyle/>
          <a:p>
            <a:r>
              <a:rPr lang="en-US" altLang="ko-KR" sz="1600" dirty="0">
                <a:cs typeface="Arial" panose="020B0604020202020204" pitchFamily="34" charset="0"/>
              </a:rPr>
              <a:t>These units can be used to reduce the intensity of light and</a:t>
            </a:r>
          </a:p>
          <a:p>
            <a:r>
              <a:rPr lang="en-US" altLang="ko-KR" sz="1600" dirty="0">
                <a:cs typeface="Arial" panose="020B0604020202020204" pitchFamily="34" charset="0"/>
              </a:rPr>
              <a:t> Use solar energy for street lighting to save energy</a:t>
            </a:r>
            <a:r>
              <a:rPr lang="en-US" altLang="ko-KR" sz="1600" dirty="0">
                <a:solidFill>
                  <a:schemeClr val="tx1">
                    <a:lumMod val="75000"/>
                    <a:lumOff val="25000"/>
                  </a:schemeClr>
                </a:solidFill>
                <a:cs typeface="Arial" panose="020B0604020202020204" pitchFamily="34" charset="0"/>
              </a:rPr>
              <a:t>.</a:t>
            </a:r>
          </a:p>
          <a:p>
            <a:endParaRPr lang="en-US" altLang="ko-KR" sz="1600" dirty="0">
              <a:solidFill>
                <a:schemeClr val="tx1">
                  <a:lumMod val="75000"/>
                  <a:lumOff val="25000"/>
                </a:schemeClr>
              </a:solidFill>
              <a:cs typeface="Arial" panose="020B0604020202020204" pitchFamily="34" charset="0"/>
            </a:endParaRPr>
          </a:p>
        </p:txBody>
      </p:sp>
      <p:sp>
        <p:nvSpPr>
          <p:cNvPr id="46" name="TextBox 45"/>
          <p:cNvSpPr txBox="1"/>
          <p:nvPr/>
        </p:nvSpPr>
        <p:spPr>
          <a:xfrm>
            <a:off x="6352998" y="5514837"/>
            <a:ext cx="5239961" cy="769441"/>
          </a:xfrm>
          <a:prstGeom prst="rect">
            <a:avLst/>
          </a:prstGeom>
          <a:noFill/>
        </p:spPr>
        <p:txBody>
          <a:bodyPr wrap="square" rtlCol="0">
            <a:spAutoFit/>
          </a:bodyPr>
          <a:lstStyle/>
          <a:p>
            <a:r>
              <a:rPr lang="en-US" altLang="ko-KR" sz="1600" dirty="0">
                <a:cs typeface="Arial" panose="020B0604020202020204" pitchFamily="34" charset="0"/>
              </a:rPr>
              <a:t>The proposed units can detect damaged lamps </a:t>
            </a:r>
          </a:p>
          <a:p>
            <a:r>
              <a:rPr lang="en-US" altLang="ko-KR" sz="1600" dirty="0">
                <a:cs typeface="Arial" panose="020B0604020202020204" pitchFamily="34" charset="0"/>
              </a:rPr>
              <a:t>and inform the company of their location.</a:t>
            </a:r>
          </a:p>
          <a:p>
            <a:r>
              <a:rPr lang="en-US" altLang="ko-KR" sz="1200" dirty="0">
                <a:solidFill>
                  <a:schemeClr val="tx1">
                    <a:lumMod val="65000"/>
                    <a:lumOff val="3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49" name="TextBox 48"/>
          <p:cNvSpPr txBox="1"/>
          <p:nvPr/>
        </p:nvSpPr>
        <p:spPr>
          <a:xfrm>
            <a:off x="6352998" y="3190516"/>
            <a:ext cx="5753747" cy="830997"/>
          </a:xfrm>
          <a:prstGeom prst="rect">
            <a:avLst/>
          </a:prstGeom>
          <a:noFill/>
        </p:spPr>
        <p:txBody>
          <a:bodyPr wrap="square" rtlCol="0">
            <a:spAutoFit/>
          </a:bodyPr>
          <a:lstStyle/>
          <a:p>
            <a:r>
              <a:rPr lang="en-US" altLang="ko-KR" sz="1600" dirty="0">
                <a:cs typeface="Arial" panose="020B0604020202020204" pitchFamily="34" charset="0"/>
              </a:rPr>
              <a:t>Connecting the lighting control centrally through the server located on a distribution network electricity, which can be programmed automatically to control lighting times. </a:t>
            </a:r>
          </a:p>
        </p:txBody>
      </p:sp>
      <p:sp>
        <p:nvSpPr>
          <p:cNvPr id="55" name="Rounded Rectangle 51"/>
          <p:cNvSpPr/>
          <p:nvPr/>
        </p:nvSpPr>
        <p:spPr>
          <a:xfrm rot="16200000" flipH="1">
            <a:off x="5431142" y="3327430"/>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6" name="Rounded Rectangle 51"/>
          <p:cNvSpPr/>
          <p:nvPr/>
        </p:nvSpPr>
        <p:spPr>
          <a:xfrm rot="16200000" flipH="1">
            <a:off x="5451249" y="4479890"/>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7" name="Rounded Rectangle 51"/>
          <p:cNvSpPr/>
          <p:nvPr/>
        </p:nvSpPr>
        <p:spPr>
          <a:xfrm rot="16200000" flipH="1">
            <a:off x="5451249" y="564454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1000"/>
                                        <p:tgtEl>
                                          <p:spTgt spid="41"/>
                                        </p:tgtEl>
                                      </p:cBhvr>
                                    </p:animEffect>
                                    <p:anim calcmode="lin" valueType="num">
                                      <p:cBhvr>
                                        <p:cTn id="18" dur="1000" fill="hold"/>
                                        <p:tgtEl>
                                          <p:spTgt spid="41"/>
                                        </p:tgtEl>
                                        <p:attrNameLst>
                                          <p:attrName>ppt_x</p:attrName>
                                        </p:attrNameLst>
                                      </p:cBhvr>
                                      <p:tavLst>
                                        <p:tav tm="0">
                                          <p:val>
                                            <p:strVal val="#ppt_x"/>
                                          </p:val>
                                        </p:tav>
                                        <p:tav tm="100000">
                                          <p:val>
                                            <p:strVal val="#ppt_x"/>
                                          </p:val>
                                        </p:tav>
                                      </p:tavLst>
                                    </p:anim>
                                    <p:anim calcmode="lin" valueType="num">
                                      <p:cBhvr>
                                        <p:cTn id="19" dur="1000" fill="hold"/>
                                        <p:tgtEl>
                                          <p:spTgt spid="4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1000"/>
                                        <p:tgtEl>
                                          <p:spTgt spid="43"/>
                                        </p:tgtEl>
                                      </p:cBhvr>
                                    </p:animEffect>
                                    <p:anim calcmode="lin" valueType="num">
                                      <p:cBhvr>
                                        <p:cTn id="30" dur="1000" fill="hold"/>
                                        <p:tgtEl>
                                          <p:spTgt spid="43"/>
                                        </p:tgtEl>
                                        <p:attrNameLst>
                                          <p:attrName>ppt_x</p:attrName>
                                        </p:attrNameLst>
                                      </p:cBhvr>
                                      <p:tavLst>
                                        <p:tav tm="0">
                                          <p:val>
                                            <p:strVal val="#ppt_x"/>
                                          </p:val>
                                        </p:tav>
                                        <p:tav tm="100000">
                                          <p:val>
                                            <p:strVal val="#ppt_x"/>
                                          </p:val>
                                        </p:tav>
                                      </p:tavLst>
                                    </p:anim>
                                    <p:anim calcmode="lin" valueType="num">
                                      <p:cBhvr>
                                        <p:cTn id="31" dur="1000" fill="hold"/>
                                        <p:tgtEl>
                                          <p:spTgt spid="4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1000"/>
                                        <p:tgtEl>
                                          <p:spTgt spid="56"/>
                                        </p:tgtEl>
                                      </p:cBhvr>
                                    </p:animEffect>
                                    <p:anim calcmode="lin" valueType="num">
                                      <p:cBhvr>
                                        <p:cTn id="35" dur="1000" fill="hold"/>
                                        <p:tgtEl>
                                          <p:spTgt spid="56"/>
                                        </p:tgtEl>
                                        <p:attrNameLst>
                                          <p:attrName>ppt_x</p:attrName>
                                        </p:attrNameLst>
                                      </p:cBhvr>
                                      <p:tavLst>
                                        <p:tav tm="0">
                                          <p:val>
                                            <p:strVal val="#ppt_x"/>
                                          </p:val>
                                        </p:tav>
                                        <p:tav tm="100000">
                                          <p:val>
                                            <p:strVal val="#ppt_x"/>
                                          </p:val>
                                        </p:tav>
                                      </p:tavLst>
                                    </p:anim>
                                    <p:anim calcmode="lin" valueType="num">
                                      <p:cBhvr>
                                        <p:cTn id="36" dur="1000" fill="hold"/>
                                        <p:tgtEl>
                                          <p:spTgt spid="5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fade">
                                      <p:cBhvr>
                                        <p:cTn id="46" dur="1000"/>
                                        <p:tgtEl>
                                          <p:spTgt spid="57"/>
                                        </p:tgtEl>
                                      </p:cBhvr>
                                    </p:animEffect>
                                    <p:anim calcmode="lin" valueType="num">
                                      <p:cBhvr>
                                        <p:cTn id="47" dur="1000" fill="hold"/>
                                        <p:tgtEl>
                                          <p:spTgt spid="57"/>
                                        </p:tgtEl>
                                        <p:attrNameLst>
                                          <p:attrName>ppt_x</p:attrName>
                                        </p:attrNameLst>
                                      </p:cBhvr>
                                      <p:tavLst>
                                        <p:tav tm="0">
                                          <p:val>
                                            <p:strVal val="#ppt_x"/>
                                          </p:val>
                                        </p:tav>
                                        <p:tav tm="100000">
                                          <p:val>
                                            <p:strVal val="#ppt_x"/>
                                          </p:val>
                                        </p:tav>
                                      </p:tavLst>
                                    </p:anim>
                                    <p:anim calcmode="lin" valueType="num">
                                      <p:cBhvr>
                                        <p:cTn id="48" dur="1000" fill="hold"/>
                                        <p:tgtEl>
                                          <p:spTgt spid="5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1000"/>
                                        <p:tgtEl>
                                          <p:spTgt spid="40"/>
                                        </p:tgtEl>
                                      </p:cBhvr>
                                    </p:animEffect>
                                    <p:anim calcmode="lin" valueType="num">
                                      <p:cBhvr>
                                        <p:cTn id="52" dur="1000" fill="hold"/>
                                        <p:tgtEl>
                                          <p:spTgt spid="40"/>
                                        </p:tgtEl>
                                        <p:attrNameLst>
                                          <p:attrName>ppt_x</p:attrName>
                                        </p:attrNameLst>
                                      </p:cBhvr>
                                      <p:tavLst>
                                        <p:tav tm="0">
                                          <p:val>
                                            <p:strVal val="#ppt_x"/>
                                          </p:val>
                                        </p:tav>
                                        <p:tav tm="100000">
                                          <p:val>
                                            <p:strVal val="#ppt_x"/>
                                          </p:val>
                                        </p:tav>
                                      </p:tavLst>
                                    </p:anim>
                                    <p:anim calcmode="lin" valueType="num">
                                      <p:cBhvr>
                                        <p:cTn id="53" dur="1000" fill="hold"/>
                                        <p:tgtEl>
                                          <p:spTgt spid="40"/>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1000"/>
                                        <p:tgtEl>
                                          <p:spTgt spid="46"/>
                                        </p:tgtEl>
                                      </p:cBhvr>
                                    </p:animEffect>
                                    <p:anim calcmode="lin" valueType="num">
                                      <p:cBhvr>
                                        <p:cTn id="57" dur="1000" fill="hold"/>
                                        <p:tgtEl>
                                          <p:spTgt spid="46"/>
                                        </p:tgtEl>
                                        <p:attrNameLst>
                                          <p:attrName>ppt_x</p:attrName>
                                        </p:attrNameLst>
                                      </p:cBhvr>
                                      <p:tavLst>
                                        <p:tav tm="0">
                                          <p:val>
                                            <p:strVal val="#ppt_x"/>
                                          </p:val>
                                        </p:tav>
                                        <p:tav tm="100000">
                                          <p:val>
                                            <p:strVal val="#ppt_x"/>
                                          </p:val>
                                        </p:tav>
                                      </p:tavLst>
                                    </p:anim>
                                    <p:anim calcmode="lin" valueType="num">
                                      <p:cBhvr>
                                        <p:cTn id="5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P spid="41" grpId="0" animBg="1"/>
      <p:bldP spid="43" grpId="0"/>
      <p:bldP spid="46" grpId="0"/>
      <p:bldP spid="49" grpId="0"/>
      <p:bldP spid="55" grpId="0" animBg="1"/>
      <p:bldP spid="56"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942094" y="-1847"/>
            <a:ext cx="762976" cy="3863294"/>
            <a:chOff x="3942094" y="-1847"/>
            <a:chExt cx="762976" cy="3863294"/>
          </a:xfrm>
          <a:solidFill>
            <a:schemeClr val="accent2"/>
          </a:solidFill>
        </p:grpSpPr>
        <p:sp>
          <p:nvSpPr>
            <p:cNvPr id="3" name="Rectangle 2"/>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4" name="Freeform: Shape 3"/>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 name="Group 4"/>
          <p:cNvGrpSpPr/>
          <p:nvPr/>
        </p:nvGrpSpPr>
        <p:grpSpPr>
          <a:xfrm>
            <a:off x="3158599" y="-1847"/>
            <a:ext cx="762976" cy="2936601"/>
            <a:chOff x="3158599" y="-1847"/>
            <a:chExt cx="762976" cy="2936601"/>
          </a:xfrm>
          <a:solidFill>
            <a:schemeClr val="accent4"/>
          </a:solidFill>
        </p:grpSpPr>
        <p:sp>
          <p:nvSpPr>
            <p:cNvPr id="6" name="Rectangle 5"/>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7" name="Freeform: Shape 6"/>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8" name="Group 7"/>
          <p:cNvGrpSpPr/>
          <p:nvPr/>
        </p:nvGrpSpPr>
        <p:grpSpPr>
          <a:xfrm>
            <a:off x="2015424" y="-1847"/>
            <a:ext cx="1437328" cy="5489412"/>
            <a:chOff x="2015424" y="-1847"/>
            <a:chExt cx="1437328" cy="5489412"/>
          </a:xfrm>
        </p:grpSpPr>
        <p:sp>
          <p:nvSpPr>
            <p:cNvPr id="9" name="Rectangle 8"/>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0" name="Rounded Rectangle 51"/>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1" name="Group 10"/>
          <p:cNvGrpSpPr/>
          <p:nvPr/>
        </p:nvGrpSpPr>
        <p:grpSpPr>
          <a:xfrm>
            <a:off x="808111" y="-1847"/>
            <a:ext cx="762978" cy="3628896"/>
            <a:chOff x="808111" y="-1847"/>
            <a:chExt cx="762978" cy="3628896"/>
          </a:xfrm>
          <a:solidFill>
            <a:schemeClr val="accent2"/>
          </a:solidFill>
        </p:grpSpPr>
        <p:sp>
          <p:nvSpPr>
            <p:cNvPr id="12" name="Rectangle 11"/>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3" name="Freeform: Shape 12"/>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4" name="Group 13"/>
          <p:cNvGrpSpPr/>
          <p:nvPr/>
        </p:nvGrpSpPr>
        <p:grpSpPr>
          <a:xfrm>
            <a:off x="1591607" y="-20084"/>
            <a:ext cx="762976" cy="2449850"/>
            <a:chOff x="1591607" y="-20084"/>
            <a:chExt cx="762976" cy="2449850"/>
          </a:xfrm>
        </p:grpSpPr>
        <p:sp>
          <p:nvSpPr>
            <p:cNvPr id="15" name="Rectangle 14"/>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6" name="Freeform: Shape 15"/>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17" name="TextBox 16"/>
          <p:cNvSpPr txBox="1"/>
          <p:nvPr/>
        </p:nvSpPr>
        <p:spPr>
          <a:xfrm>
            <a:off x="5192216" y="511207"/>
            <a:ext cx="6191673" cy="922020"/>
          </a:xfrm>
          <a:prstGeom prst="rect">
            <a:avLst/>
          </a:prstGeom>
          <a:noFill/>
        </p:spPr>
        <p:txBody>
          <a:bodyPr wrap="square" rtlCol="0" anchor="ctr">
            <a:spAutoFit/>
          </a:bodyPr>
          <a:lstStyle/>
          <a:p>
            <a:pPr algn="ctr"/>
            <a:r>
              <a:rPr lang="en-US" altLang="ko-KR" sz="5400" dirty="0">
                <a:solidFill>
                  <a:srgbClr val="C00000"/>
                </a:solidFill>
                <a:cs typeface="Arial" panose="020B0604020202020204" pitchFamily="34" charset="0"/>
              </a:rPr>
              <a:t>solution</a:t>
            </a:r>
          </a:p>
        </p:txBody>
      </p:sp>
      <p:sp>
        <p:nvSpPr>
          <p:cNvPr id="18" name="TextBox 17"/>
          <p:cNvSpPr txBox="1"/>
          <p:nvPr/>
        </p:nvSpPr>
        <p:spPr>
          <a:xfrm>
            <a:off x="5735284" y="1866835"/>
            <a:ext cx="6119673" cy="400110"/>
          </a:xfrm>
          <a:prstGeom prst="rect">
            <a:avLst/>
          </a:prstGeom>
          <a:noFill/>
        </p:spPr>
        <p:txBody>
          <a:bodyPr wrap="square" rtlCol="0">
            <a:spAutoFit/>
          </a:bodyPr>
          <a:lstStyle/>
          <a:p>
            <a:r>
              <a:rPr lang="en-US" altLang="ko-KR" sz="2000" b="1" dirty="0">
                <a:solidFill>
                  <a:srgbClr val="002060"/>
                </a:solidFill>
                <a:cs typeface="Arial" panose="020B0604020202020204" pitchFamily="34" charset="0"/>
              </a:rPr>
              <a:t>Second, </a:t>
            </a:r>
            <a:r>
              <a:rPr lang="en-US" altLang="ko-KR" dirty="0">
                <a:solidFill>
                  <a:srgbClr val="002060"/>
                </a:solidFill>
                <a:cs typeface="Arial" panose="020B0604020202020204" pitchFamily="34" charset="0"/>
              </a:rPr>
              <a:t>for breakdowns</a:t>
            </a:r>
          </a:p>
        </p:txBody>
      </p:sp>
      <p:sp>
        <p:nvSpPr>
          <p:cNvPr id="20" name="Rectangle: Rounded Corners 19"/>
          <p:cNvSpPr/>
          <p:nvPr/>
        </p:nvSpPr>
        <p:spPr>
          <a:xfrm>
            <a:off x="5393756" y="4724459"/>
            <a:ext cx="630776" cy="63077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Rectangle: Rounded Corners 20"/>
          <p:cNvSpPr/>
          <p:nvPr/>
        </p:nvSpPr>
        <p:spPr>
          <a:xfrm>
            <a:off x="5393756" y="3232148"/>
            <a:ext cx="630776" cy="630776"/>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TextBox 22"/>
          <p:cNvSpPr txBox="1"/>
          <p:nvPr/>
        </p:nvSpPr>
        <p:spPr>
          <a:xfrm>
            <a:off x="6352998" y="4633868"/>
            <a:ext cx="5239961" cy="1261884"/>
          </a:xfrm>
          <a:prstGeom prst="rect">
            <a:avLst/>
          </a:prstGeom>
          <a:noFill/>
        </p:spPr>
        <p:txBody>
          <a:bodyPr wrap="square" rtlCol="0">
            <a:spAutoFit/>
          </a:bodyPr>
          <a:lstStyle/>
          <a:p>
            <a:r>
              <a:rPr lang="en-US" altLang="ko-KR" sz="1600" dirty="0">
                <a:cs typeface="Arial" panose="020B0604020202020204" pitchFamily="34" charset="0"/>
              </a:rPr>
              <a:t>And by continuous measurement of the voltage of each light pole the transmission of this information to the electrical control network can identify fault</a:t>
            </a:r>
          </a:p>
          <a:p>
            <a:r>
              <a:rPr lang="en-US" altLang="ko-KR" sz="1600" dirty="0">
                <a:cs typeface="Arial" panose="020B0604020202020204" pitchFamily="34" charset="0"/>
              </a:rPr>
              <a:t> locations repair them before problems occur.</a:t>
            </a:r>
          </a:p>
          <a:p>
            <a:r>
              <a:rPr lang="en-US" altLang="ko-KR" sz="1200" dirty="0">
                <a:solidFill>
                  <a:schemeClr val="tx1">
                    <a:lumMod val="65000"/>
                    <a:lumOff val="3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24" name="TextBox 23"/>
          <p:cNvSpPr txBox="1"/>
          <p:nvPr/>
        </p:nvSpPr>
        <p:spPr>
          <a:xfrm>
            <a:off x="6352998" y="3190516"/>
            <a:ext cx="5753747" cy="1077218"/>
          </a:xfrm>
          <a:prstGeom prst="rect">
            <a:avLst/>
          </a:prstGeom>
          <a:noFill/>
        </p:spPr>
        <p:txBody>
          <a:bodyPr wrap="square" rtlCol="0">
            <a:spAutoFit/>
          </a:bodyPr>
          <a:lstStyle/>
          <a:p>
            <a:r>
              <a:rPr lang="en-US" altLang="ko-KR" sz="1600" dirty="0">
                <a:cs typeface="Arial" panose="020B0604020202020204" pitchFamily="34" charset="0"/>
              </a:rPr>
              <a:t>Many faults occur without consumers feeling like Low voltage or high, which over time lead to damage to electrical equipment and sometimes fires erupt.</a:t>
            </a:r>
          </a:p>
          <a:p>
            <a:endParaRPr lang="en-US" altLang="ko-KR" sz="1600" dirty="0">
              <a:cs typeface="Arial" panose="020B0604020202020204" pitchFamily="34" charset="0"/>
            </a:endParaRPr>
          </a:p>
        </p:txBody>
      </p:sp>
      <p:sp>
        <p:nvSpPr>
          <p:cNvPr id="25" name="Rounded Rectangle 51"/>
          <p:cNvSpPr/>
          <p:nvPr/>
        </p:nvSpPr>
        <p:spPr>
          <a:xfrm rot="16200000" flipH="1">
            <a:off x="5431142" y="3247918"/>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27" name="Rounded Rectangle 51"/>
          <p:cNvSpPr/>
          <p:nvPr/>
        </p:nvSpPr>
        <p:spPr>
          <a:xfrm rot="16200000" flipH="1">
            <a:off x="5431142" y="4765518"/>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1" grpId="0" animBg="1"/>
      <p:bldP spid="23" grpId="0"/>
      <p:bldP spid="24" grpId="0"/>
      <p:bldP spid="25"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42094" y="-1847"/>
            <a:ext cx="762976" cy="3863294"/>
            <a:chOff x="3942094" y="-1847"/>
            <a:chExt cx="762976" cy="3863294"/>
          </a:xfrm>
          <a:solidFill>
            <a:schemeClr val="accent2"/>
          </a:solidFill>
        </p:grpSpPr>
        <p:sp>
          <p:nvSpPr>
            <p:cNvPr id="4" name="Rectangle 3"/>
            <p:cNvSpPr/>
            <p:nvPr/>
          </p:nvSpPr>
          <p:spPr>
            <a:xfrm>
              <a:off x="4288244" y="-1847"/>
              <a:ext cx="72000" cy="26517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5" name="Freeform: Shape 4"/>
            <p:cNvSpPr/>
            <p:nvPr/>
          </p:nvSpPr>
          <p:spPr>
            <a:xfrm rot="5400000" flipH="1">
              <a:off x="3694759" y="2851136"/>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9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3 h 652173"/>
                <a:gd name="connsiteX20" fmla="*/ 421371 w 1075004"/>
                <a:gd name="connsiteY20" fmla="*/ 402653 h 652173"/>
                <a:gd name="connsiteX21" fmla="*/ 421370 w 1075004"/>
                <a:gd name="connsiteY21" fmla="*/ 417162 h 652173"/>
                <a:gd name="connsiteX22" fmla="*/ 762268 w 1075004"/>
                <a:gd name="connsiteY22" fmla="*/ 381333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1 h 652173"/>
                <a:gd name="connsiteX29" fmla="*/ 398669 w 1075004"/>
                <a:gd name="connsiteY29" fmla="*/ 402653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3 w 1075004"/>
                <a:gd name="connsiteY74" fmla="*/ 197162 h 652173"/>
                <a:gd name="connsiteX75" fmla="*/ 925591 w 1075004"/>
                <a:gd name="connsiteY75" fmla="*/ 226464 h 652173"/>
                <a:gd name="connsiteX76" fmla="*/ 925591 w 1075004"/>
                <a:gd name="connsiteY76" fmla="*/ 425710 h 652173"/>
                <a:gd name="connsiteX77" fmla="*/ 954893 w 1075004"/>
                <a:gd name="connsiteY77" fmla="*/ 455012 h 652173"/>
                <a:gd name="connsiteX78" fmla="*/ 954893 w 1075004"/>
                <a:gd name="connsiteY78" fmla="*/ 455011 h 652173"/>
                <a:gd name="connsiteX79" fmla="*/ 984194 w 1075004"/>
                <a:gd name="connsiteY79" fmla="*/ 425710 h 652173"/>
                <a:gd name="connsiteX80" fmla="*/ 1075004 w 1075004"/>
                <a:gd name="connsiteY80" fmla="*/ 402269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9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6"/>
                    <a:pt x="763875" y="269396"/>
                  </a:cubicBezTo>
                  <a:cubicBezTo>
                    <a:pt x="649707" y="259408"/>
                    <a:pt x="535539" y="249420"/>
                    <a:pt x="421371" y="239431"/>
                  </a:cubicBezTo>
                  <a:lnTo>
                    <a:pt x="421370" y="253854"/>
                  </a:lnTo>
                  <a:lnTo>
                    <a:pt x="447078" y="253854"/>
                  </a:lnTo>
                  <a:cubicBezTo>
                    <a:pt x="456482" y="253853"/>
                    <a:pt x="464104" y="261477"/>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9"/>
                    <a:pt x="447079" y="345279"/>
                  </a:cubicBezTo>
                  <a:cubicBezTo>
                    <a:pt x="438510" y="345279"/>
                    <a:pt x="429940" y="345279"/>
                    <a:pt x="421371" y="345279"/>
                  </a:cubicBezTo>
                  <a:lnTo>
                    <a:pt x="421371" y="368601"/>
                  </a:lnTo>
                  <a:lnTo>
                    <a:pt x="447078" y="368601"/>
                  </a:lnTo>
                  <a:cubicBezTo>
                    <a:pt x="456482" y="368601"/>
                    <a:pt x="464104" y="376224"/>
                    <a:pt x="464104" y="385627"/>
                  </a:cubicBezTo>
                  <a:lnTo>
                    <a:pt x="464104" y="385627"/>
                  </a:lnTo>
                  <a:cubicBezTo>
                    <a:pt x="464104" y="395030"/>
                    <a:pt x="456481" y="402652"/>
                    <a:pt x="447079" y="402653"/>
                  </a:cubicBezTo>
                  <a:cubicBezTo>
                    <a:pt x="438509" y="402653"/>
                    <a:pt x="429940" y="402652"/>
                    <a:pt x="421371" y="402653"/>
                  </a:cubicBezTo>
                  <a:lnTo>
                    <a:pt x="421370" y="417162"/>
                  </a:lnTo>
                  <a:lnTo>
                    <a:pt x="762268" y="381333"/>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1"/>
                  </a:lnTo>
                  <a:lnTo>
                    <a:pt x="398669" y="402653"/>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9"/>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7"/>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30"/>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3" y="197162"/>
                  </a:cubicBezTo>
                  <a:cubicBezTo>
                    <a:pt x="938710" y="197163"/>
                    <a:pt x="925591" y="210281"/>
                    <a:pt x="925591" y="226464"/>
                  </a:cubicBezTo>
                  <a:lnTo>
                    <a:pt x="925591" y="425710"/>
                  </a:lnTo>
                  <a:cubicBezTo>
                    <a:pt x="925591" y="441893"/>
                    <a:pt x="938710" y="455012"/>
                    <a:pt x="954893" y="455012"/>
                  </a:cubicBezTo>
                  <a:lnTo>
                    <a:pt x="954893" y="455011"/>
                  </a:lnTo>
                  <a:cubicBezTo>
                    <a:pt x="971075" y="455011"/>
                    <a:pt x="984194" y="441892"/>
                    <a:pt x="984194" y="425710"/>
                  </a:cubicBezTo>
                  <a:close/>
                  <a:moveTo>
                    <a:pt x="1075004" y="402269"/>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2"/>
                    <a:pt x="1029520" y="431570"/>
                    <a:pt x="1045703" y="431570"/>
                  </a:cubicBezTo>
                  <a:lnTo>
                    <a:pt x="1045703" y="431570"/>
                  </a:lnTo>
                  <a:cubicBezTo>
                    <a:pt x="1061885" y="431570"/>
                    <a:pt x="1075004" y="418451"/>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6" name="Group 5"/>
          <p:cNvGrpSpPr/>
          <p:nvPr/>
        </p:nvGrpSpPr>
        <p:grpSpPr>
          <a:xfrm>
            <a:off x="3158599" y="-1847"/>
            <a:ext cx="762976" cy="2936601"/>
            <a:chOff x="3158599" y="-1847"/>
            <a:chExt cx="762976" cy="2936601"/>
          </a:xfrm>
          <a:solidFill>
            <a:schemeClr val="accent4"/>
          </a:solidFill>
        </p:grpSpPr>
        <p:sp>
          <p:nvSpPr>
            <p:cNvPr id="7" name="Rectangle 6"/>
            <p:cNvSpPr/>
            <p:nvPr/>
          </p:nvSpPr>
          <p:spPr>
            <a:xfrm>
              <a:off x="3501625" y="-1847"/>
              <a:ext cx="72000" cy="1737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8" name="Freeform: Shape 7"/>
            <p:cNvSpPr/>
            <p:nvPr/>
          </p:nvSpPr>
          <p:spPr>
            <a:xfrm rot="5400000" flipH="1">
              <a:off x="2911264" y="1924443"/>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9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9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8 w 1075004"/>
                <a:gd name="connsiteY22" fmla="*/ 381332 h 652173"/>
                <a:gd name="connsiteX23" fmla="*/ 780980 w 1075004"/>
                <a:gd name="connsiteY23" fmla="*/ 396486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70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70 w 1075004"/>
                <a:gd name="connsiteY43" fmla="*/ 253854 h 652173"/>
                <a:gd name="connsiteX44" fmla="*/ 398670 w 1075004"/>
                <a:gd name="connsiteY44" fmla="*/ 226224 h 652173"/>
                <a:gd name="connsiteX45" fmla="*/ 399282 w 1075004"/>
                <a:gd name="connsiteY45" fmla="*/ 224745 h 652173"/>
                <a:gd name="connsiteX46" fmla="*/ 397876 w 1075004"/>
                <a:gd name="connsiteY46" fmla="*/ 220285 h 652173"/>
                <a:gd name="connsiteX47" fmla="*/ 416321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6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5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4 h 652173"/>
                <a:gd name="connsiteX74" fmla="*/ 954892 w 1075004"/>
                <a:gd name="connsiteY74" fmla="*/ 197162 h 652173"/>
                <a:gd name="connsiteX75" fmla="*/ 925591 w 1075004"/>
                <a:gd name="connsiteY75" fmla="*/ 226464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4 w 1075004"/>
                <a:gd name="connsiteY81" fmla="*/ 249904 h 652173"/>
                <a:gd name="connsiteX82" fmla="*/ 1045703 w 1075004"/>
                <a:gd name="connsiteY82" fmla="*/ 220603 h 652173"/>
                <a:gd name="connsiteX83" fmla="*/ 1016402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4" y="261476"/>
                    <a:pt x="464104" y="270880"/>
                  </a:cubicBezTo>
                  <a:lnTo>
                    <a:pt x="464104" y="270879"/>
                  </a:lnTo>
                  <a:cubicBezTo>
                    <a:pt x="464104" y="280282"/>
                    <a:pt x="456482" y="287905"/>
                    <a:pt x="447079" y="287905"/>
                  </a:cubicBezTo>
                  <a:cubicBezTo>
                    <a:pt x="438509" y="287905"/>
                    <a:pt x="429940" y="287905"/>
                    <a:pt x="421371" y="287905"/>
                  </a:cubicBezTo>
                  <a:lnTo>
                    <a:pt x="421371" y="311227"/>
                  </a:lnTo>
                  <a:lnTo>
                    <a:pt x="447078" y="311227"/>
                  </a:lnTo>
                  <a:cubicBezTo>
                    <a:pt x="456482" y="311227"/>
                    <a:pt x="464104" y="318850"/>
                    <a:pt x="464104" y="328253"/>
                  </a:cubicBezTo>
                  <a:lnTo>
                    <a:pt x="464104" y="328253"/>
                  </a:lnTo>
                  <a:cubicBezTo>
                    <a:pt x="464104" y="337655"/>
                    <a:pt x="456482" y="345278"/>
                    <a:pt x="447079" y="345278"/>
                  </a:cubicBezTo>
                  <a:cubicBezTo>
                    <a:pt x="438510" y="345278"/>
                    <a:pt x="429940"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8" y="381332"/>
                  </a:lnTo>
                  <a:cubicBezTo>
                    <a:pt x="771619" y="380350"/>
                    <a:pt x="779997" y="387134"/>
                    <a:pt x="780980" y="396486"/>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9" y="368601"/>
                    <a:pt x="372962" y="368601"/>
                  </a:cubicBezTo>
                  <a:lnTo>
                    <a:pt x="398669" y="368601"/>
                  </a:lnTo>
                  <a:lnTo>
                    <a:pt x="398670"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70" y="253854"/>
                  </a:lnTo>
                  <a:lnTo>
                    <a:pt x="398670" y="226224"/>
                  </a:lnTo>
                  <a:cubicBezTo>
                    <a:pt x="398670" y="225699"/>
                    <a:pt x="398705" y="225182"/>
                    <a:pt x="399282" y="224745"/>
                  </a:cubicBezTo>
                  <a:lnTo>
                    <a:pt x="397876" y="220285"/>
                  </a:lnTo>
                  <a:cubicBezTo>
                    <a:pt x="398695" y="210917"/>
                    <a:pt x="406953" y="203988"/>
                    <a:pt x="416321" y="204807"/>
                  </a:cubicBezTo>
                  <a:lnTo>
                    <a:pt x="766843" y="235474"/>
                  </a:lnTo>
                  <a:cubicBezTo>
                    <a:pt x="776210" y="236294"/>
                    <a:pt x="783140" y="244551"/>
                    <a:pt x="782320" y="253919"/>
                  </a:cubicBezTo>
                  <a:close/>
                  <a:moveTo>
                    <a:pt x="787242" y="326087"/>
                  </a:moveTo>
                  <a:lnTo>
                    <a:pt x="785600" y="324445"/>
                  </a:lnTo>
                  <a:lnTo>
                    <a:pt x="785600" y="237207"/>
                  </a:lnTo>
                  <a:cubicBezTo>
                    <a:pt x="785600" y="202145"/>
                    <a:pt x="757177" y="173722"/>
                    <a:pt x="722116" y="173722"/>
                  </a:cubicBezTo>
                  <a:lnTo>
                    <a:pt x="634876" y="173722"/>
                  </a:lnTo>
                  <a:cubicBezTo>
                    <a:pt x="608806"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5"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900"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4"/>
                  </a:lnTo>
                  <a:cubicBezTo>
                    <a:pt x="984193" y="210281"/>
                    <a:pt x="971075" y="197163"/>
                    <a:pt x="954892" y="197162"/>
                  </a:cubicBezTo>
                  <a:cubicBezTo>
                    <a:pt x="938710" y="197163"/>
                    <a:pt x="925591" y="210281"/>
                    <a:pt x="925591" y="226464"/>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4" y="249904"/>
                  </a:lnTo>
                  <a:cubicBezTo>
                    <a:pt x="1075004" y="233721"/>
                    <a:pt x="1061885" y="220603"/>
                    <a:pt x="1045703" y="220603"/>
                  </a:cubicBezTo>
                  <a:cubicBezTo>
                    <a:pt x="1029520" y="220603"/>
                    <a:pt x="1016402" y="233721"/>
                    <a:pt x="1016402"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9" name="Group 8"/>
          <p:cNvGrpSpPr/>
          <p:nvPr/>
        </p:nvGrpSpPr>
        <p:grpSpPr>
          <a:xfrm>
            <a:off x="2015424" y="-1847"/>
            <a:ext cx="1437328" cy="5489412"/>
            <a:chOff x="2015424" y="-1847"/>
            <a:chExt cx="1437328" cy="5489412"/>
          </a:xfrm>
        </p:grpSpPr>
        <p:sp>
          <p:nvSpPr>
            <p:cNvPr id="10" name="Rectangle 9"/>
            <p:cNvSpPr/>
            <p:nvPr/>
          </p:nvSpPr>
          <p:spPr>
            <a:xfrm>
              <a:off x="2701620" y="-1847"/>
              <a:ext cx="72000" cy="4023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1" name="Rounded Rectangle 51"/>
            <p:cNvSpPr/>
            <p:nvPr/>
          </p:nvSpPr>
          <p:spPr>
            <a:xfrm rot="5400000" flipH="1">
              <a:off x="1970982" y="4005795"/>
              <a:ext cx="1526212" cy="1437328"/>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2" name="Group 11"/>
          <p:cNvGrpSpPr/>
          <p:nvPr/>
        </p:nvGrpSpPr>
        <p:grpSpPr>
          <a:xfrm>
            <a:off x="808111" y="-1847"/>
            <a:ext cx="762978" cy="3628896"/>
            <a:chOff x="808111" y="-1847"/>
            <a:chExt cx="762978" cy="3628896"/>
          </a:xfrm>
          <a:solidFill>
            <a:schemeClr val="accent2"/>
          </a:solidFill>
        </p:grpSpPr>
        <p:sp>
          <p:nvSpPr>
            <p:cNvPr id="13" name="Rectangle 12"/>
            <p:cNvSpPr/>
            <p:nvPr/>
          </p:nvSpPr>
          <p:spPr>
            <a:xfrm>
              <a:off x="1152817" y="-1847"/>
              <a:ext cx="72000" cy="2377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4" name="Freeform: Shape 13"/>
            <p:cNvSpPr/>
            <p:nvPr/>
          </p:nvSpPr>
          <p:spPr>
            <a:xfrm rot="5400000" flipH="1">
              <a:off x="560777" y="2616737"/>
              <a:ext cx="1257646" cy="762978"/>
            </a:xfrm>
            <a:custGeom>
              <a:avLst/>
              <a:gdLst>
                <a:gd name="connsiteX0" fmla="*/ 782320 w 1075004"/>
                <a:gd name="connsiteY0" fmla="*/ 253920 h 652174"/>
                <a:gd name="connsiteX1" fmla="*/ 763875 w 1075004"/>
                <a:gd name="connsiteY1" fmla="*/ 269397 h 652174"/>
                <a:gd name="connsiteX2" fmla="*/ 421371 w 1075004"/>
                <a:gd name="connsiteY2" fmla="*/ 239432 h 652174"/>
                <a:gd name="connsiteX3" fmla="*/ 421370 w 1075004"/>
                <a:gd name="connsiteY3" fmla="*/ 253855 h 652174"/>
                <a:gd name="connsiteX4" fmla="*/ 447078 w 1075004"/>
                <a:gd name="connsiteY4" fmla="*/ 253855 h 652174"/>
                <a:gd name="connsiteX5" fmla="*/ 464104 w 1075004"/>
                <a:gd name="connsiteY5" fmla="*/ 270881 h 652174"/>
                <a:gd name="connsiteX6" fmla="*/ 464104 w 1075004"/>
                <a:gd name="connsiteY6" fmla="*/ 270880 h 652174"/>
                <a:gd name="connsiteX7" fmla="*/ 447079 w 1075004"/>
                <a:gd name="connsiteY7" fmla="*/ 287906 h 652174"/>
                <a:gd name="connsiteX8" fmla="*/ 421371 w 1075004"/>
                <a:gd name="connsiteY8" fmla="*/ 287906 h 652174"/>
                <a:gd name="connsiteX9" fmla="*/ 421371 w 1075004"/>
                <a:gd name="connsiteY9" fmla="*/ 311228 h 652174"/>
                <a:gd name="connsiteX10" fmla="*/ 447078 w 1075004"/>
                <a:gd name="connsiteY10" fmla="*/ 311228 h 652174"/>
                <a:gd name="connsiteX11" fmla="*/ 464104 w 1075004"/>
                <a:gd name="connsiteY11" fmla="*/ 328254 h 652174"/>
                <a:gd name="connsiteX12" fmla="*/ 464104 w 1075004"/>
                <a:gd name="connsiteY12" fmla="*/ 328254 h 652174"/>
                <a:gd name="connsiteX13" fmla="*/ 447079 w 1075004"/>
                <a:gd name="connsiteY13" fmla="*/ 345279 h 652174"/>
                <a:gd name="connsiteX14" fmla="*/ 421371 w 1075004"/>
                <a:gd name="connsiteY14" fmla="*/ 345280 h 652174"/>
                <a:gd name="connsiteX15" fmla="*/ 421371 w 1075004"/>
                <a:gd name="connsiteY15" fmla="*/ 368602 h 652174"/>
                <a:gd name="connsiteX16" fmla="*/ 447078 w 1075004"/>
                <a:gd name="connsiteY16" fmla="*/ 368602 h 652174"/>
                <a:gd name="connsiteX17" fmla="*/ 464104 w 1075004"/>
                <a:gd name="connsiteY17" fmla="*/ 385628 h 652174"/>
                <a:gd name="connsiteX18" fmla="*/ 464104 w 1075004"/>
                <a:gd name="connsiteY18" fmla="*/ 385628 h 652174"/>
                <a:gd name="connsiteX19" fmla="*/ 447079 w 1075004"/>
                <a:gd name="connsiteY19" fmla="*/ 402653 h 652174"/>
                <a:gd name="connsiteX20" fmla="*/ 421371 w 1075004"/>
                <a:gd name="connsiteY20" fmla="*/ 402653 h 652174"/>
                <a:gd name="connsiteX21" fmla="*/ 421370 w 1075004"/>
                <a:gd name="connsiteY21" fmla="*/ 417163 h 652174"/>
                <a:gd name="connsiteX22" fmla="*/ 762268 w 1075004"/>
                <a:gd name="connsiteY22" fmla="*/ 381333 h 652174"/>
                <a:gd name="connsiteX23" fmla="*/ 780980 w 1075004"/>
                <a:gd name="connsiteY23" fmla="*/ 396486 h 652174"/>
                <a:gd name="connsiteX24" fmla="*/ 765828 w 1075004"/>
                <a:gd name="connsiteY24" fmla="*/ 415198 h 652174"/>
                <a:gd name="connsiteX25" fmla="*/ 415893 w 1075004"/>
                <a:gd name="connsiteY25" fmla="*/ 451978 h 652174"/>
                <a:gd name="connsiteX26" fmla="*/ 397181 w 1075004"/>
                <a:gd name="connsiteY26" fmla="*/ 436825 h 652174"/>
                <a:gd name="connsiteX27" fmla="*/ 398889 w 1075004"/>
                <a:gd name="connsiteY27" fmla="*/ 431061 h 652174"/>
                <a:gd name="connsiteX28" fmla="*/ 398669 w 1075004"/>
                <a:gd name="connsiteY28" fmla="*/ 430531 h 652174"/>
                <a:gd name="connsiteX29" fmla="*/ 398669 w 1075004"/>
                <a:gd name="connsiteY29" fmla="*/ 402653 h 652174"/>
                <a:gd name="connsiteX30" fmla="*/ 372962 w 1075004"/>
                <a:gd name="connsiteY30" fmla="*/ 402654 h 652174"/>
                <a:gd name="connsiteX31" fmla="*/ 355936 w 1075004"/>
                <a:gd name="connsiteY31" fmla="*/ 385628 h 652174"/>
                <a:gd name="connsiteX32" fmla="*/ 372962 w 1075004"/>
                <a:gd name="connsiteY32" fmla="*/ 368602 h 652174"/>
                <a:gd name="connsiteX33" fmla="*/ 398669 w 1075004"/>
                <a:gd name="connsiteY33" fmla="*/ 368602 h 652174"/>
                <a:gd name="connsiteX34" fmla="*/ 398670 w 1075004"/>
                <a:gd name="connsiteY34" fmla="*/ 345280 h 652174"/>
                <a:gd name="connsiteX35" fmla="*/ 372962 w 1075004"/>
                <a:gd name="connsiteY35" fmla="*/ 345280 h 652174"/>
                <a:gd name="connsiteX36" fmla="*/ 355936 w 1075004"/>
                <a:gd name="connsiteY36" fmla="*/ 328254 h 652174"/>
                <a:gd name="connsiteX37" fmla="*/ 372962 w 1075004"/>
                <a:gd name="connsiteY37" fmla="*/ 311229 h 652174"/>
                <a:gd name="connsiteX38" fmla="*/ 398669 w 1075004"/>
                <a:gd name="connsiteY38" fmla="*/ 311228 h 652174"/>
                <a:gd name="connsiteX39" fmla="*/ 398669 w 1075004"/>
                <a:gd name="connsiteY39" fmla="*/ 287906 h 652174"/>
                <a:gd name="connsiteX40" fmla="*/ 372962 w 1075004"/>
                <a:gd name="connsiteY40" fmla="*/ 287906 h 652174"/>
                <a:gd name="connsiteX41" fmla="*/ 355936 w 1075004"/>
                <a:gd name="connsiteY41" fmla="*/ 270881 h 652174"/>
                <a:gd name="connsiteX42" fmla="*/ 372962 w 1075004"/>
                <a:gd name="connsiteY42" fmla="*/ 253855 h 652174"/>
                <a:gd name="connsiteX43" fmla="*/ 398670 w 1075004"/>
                <a:gd name="connsiteY43" fmla="*/ 253855 h 652174"/>
                <a:gd name="connsiteX44" fmla="*/ 398670 w 1075004"/>
                <a:gd name="connsiteY44" fmla="*/ 226225 h 652174"/>
                <a:gd name="connsiteX45" fmla="*/ 399282 w 1075004"/>
                <a:gd name="connsiteY45" fmla="*/ 224746 h 652174"/>
                <a:gd name="connsiteX46" fmla="*/ 397876 w 1075004"/>
                <a:gd name="connsiteY46" fmla="*/ 220286 h 652174"/>
                <a:gd name="connsiteX47" fmla="*/ 416321 w 1075004"/>
                <a:gd name="connsiteY47" fmla="*/ 204808 h 652174"/>
                <a:gd name="connsiteX48" fmla="*/ 766843 w 1075004"/>
                <a:gd name="connsiteY48" fmla="*/ 235475 h 652174"/>
                <a:gd name="connsiteX49" fmla="*/ 782320 w 1075004"/>
                <a:gd name="connsiteY49" fmla="*/ 253920 h 652174"/>
                <a:gd name="connsiteX50" fmla="*/ 787242 w 1075004"/>
                <a:gd name="connsiteY50" fmla="*/ 326088 h 652174"/>
                <a:gd name="connsiteX51" fmla="*/ 785600 w 1075004"/>
                <a:gd name="connsiteY51" fmla="*/ 324446 h 652174"/>
                <a:gd name="connsiteX52" fmla="*/ 785600 w 1075004"/>
                <a:gd name="connsiteY52" fmla="*/ 237208 h 652174"/>
                <a:gd name="connsiteX53" fmla="*/ 722116 w 1075004"/>
                <a:gd name="connsiteY53" fmla="*/ 173723 h 652174"/>
                <a:gd name="connsiteX54" fmla="*/ 634876 w 1075004"/>
                <a:gd name="connsiteY54" fmla="*/ 173723 h 652174"/>
                <a:gd name="connsiteX55" fmla="*/ 556664 w 1075004"/>
                <a:gd name="connsiteY55" fmla="*/ 95510 h 652174"/>
                <a:gd name="connsiteX56" fmla="*/ 95508 w 1075004"/>
                <a:gd name="connsiteY56" fmla="*/ 95510 h 652174"/>
                <a:gd name="connsiteX57" fmla="*/ 0 w 1075004"/>
                <a:gd name="connsiteY57" fmla="*/ 326088 h 652174"/>
                <a:gd name="connsiteX58" fmla="*/ 95508 w 1075004"/>
                <a:gd name="connsiteY58" fmla="*/ 556666 h 652174"/>
                <a:gd name="connsiteX59" fmla="*/ 556665 w 1075004"/>
                <a:gd name="connsiteY59" fmla="*/ 556666 h 652174"/>
                <a:gd name="connsiteX60" fmla="*/ 634877 w 1075004"/>
                <a:gd name="connsiteY60" fmla="*/ 478453 h 652174"/>
                <a:gd name="connsiteX61" fmla="*/ 722116 w 1075004"/>
                <a:gd name="connsiteY61" fmla="*/ 478454 h 652174"/>
                <a:gd name="connsiteX62" fmla="*/ 785600 w 1075004"/>
                <a:gd name="connsiteY62" fmla="*/ 414969 h 652174"/>
                <a:gd name="connsiteX63" fmla="*/ 785600 w 1075004"/>
                <a:gd name="connsiteY63" fmla="*/ 327730 h 652174"/>
                <a:gd name="connsiteX64" fmla="*/ 893383 w 1075004"/>
                <a:gd name="connsiteY64" fmla="*/ 437431 h 652174"/>
                <a:gd name="connsiteX65" fmla="*/ 893383 w 1075004"/>
                <a:gd name="connsiteY65" fmla="*/ 214744 h 652174"/>
                <a:gd name="connsiteX66" fmla="*/ 864082 w 1075004"/>
                <a:gd name="connsiteY66" fmla="*/ 185443 h 652174"/>
                <a:gd name="connsiteX67" fmla="*/ 834781 w 1075004"/>
                <a:gd name="connsiteY67" fmla="*/ 214744 h 652174"/>
                <a:gd name="connsiteX68" fmla="*/ 834781 w 1075004"/>
                <a:gd name="connsiteY68" fmla="*/ 437432 h 652174"/>
                <a:gd name="connsiteX69" fmla="*/ 864082 w 1075004"/>
                <a:gd name="connsiteY69" fmla="*/ 466733 h 652174"/>
                <a:gd name="connsiteX70" fmla="*/ 864082 w 1075004"/>
                <a:gd name="connsiteY70" fmla="*/ 466732 h 652174"/>
                <a:gd name="connsiteX71" fmla="*/ 893383 w 1075004"/>
                <a:gd name="connsiteY71" fmla="*/ 437431 h 652174"/>
                <a:gd name="connsiteX72" fmla="*/ 984194 w 1075004"/>
                <a:gd name="connsiteY72" fmla="*/ 425711 h 652174"/>
                <a:gd name="connsiteX73" fmla="*/ 984193 w 1075004"/>
                <a:gd name="connsiteY73" fmla="*/ 226464 h 652174"/>
                <a:gd name="connsiteX74" fmla="*/ 954893 w 1075004"/>
                <a:gd name="connsiteY74" fmla="*/ 197163 h 652174"/>
                <a:gd name="connsiteX75" fmla="*/ 925591 w 1075004"/>
                <a:gd name="connsiteY75" fmla="*/ 226464 h 652174"/>
                <a:gd name="connsiteX76" fmla="*/ 925591 w 1075004"/>
                <a:gd name="connsiteY76" fmla="*/ 425711 h 652174"/>
                <a:gd name="connsiteX77" fmla="*/ 954893 w 1075004"/>
                <a:gd name="connsiteY77" fmla="*/ 455012 h 652174"/>
                <a:gd name="connsiteX78" fmla="*/ 954893 w 1075004"/>
                <a:gd name="connsiteY78" fmla="*/ 455012 h 652174"/>
                <a:gd name="connsiteX79" fmla="*/ 984194 w 1075004"/>
                <a:gd name="connsiteY79" fmla="*/ 425711 h 652174"/>
                <a:gd name="connsiteX80" fmla="*/ 1075004 w 1075004"/>
                <a:gd name="connsiteY80" fmla="*/ 402269 h 652174"/>
                <a:gd name="connsiteX81" fmla="*/ 1075004 w 1075004"/>
                <a:gd name="connsiteY81" fmla="*/ 249905 h 652174"/>
                <a:gd name="connsiteX82" fmla="*/ 1045703 w 1075004"/>
                <a:gd name="connsiteY82" fmla="*/ 220604 h 652174"/>
                <a:gd name="connsiteX83" fmla="*/ 1016402 w 1075004"/>
                <a:gd name="connsiteY83" fmla="*/ 249905 h 652174"/>
                <a:gd name="connsiteX84" fmla="*/ 1016402 w 1075004"/>
                <a:gd name="connsiteY84" fmla="*/ 402270 h 652174"/>
                <a:gd name="connsiteX85" fmla="*/ 1045703 w 1075004"/>
                <a:gd name="connsiteY85" fmla="*/ 431571 h 652174"/>
                <a:gd name="connsiteX86" fmla="*/ 1045703 w 1075004"/>
                <a:gd name="connsiteY86" fmla="*/ 431571 h 652174"/>
                <a:gd name="connsiteX87" fmla="*/ 1075004 w 1075004"/>
                <a:gd name="connsiteY87" fmla="*/ 402269 h 65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4">
                  <a:moveTo>
                    <a:pt x="782320" y="253920"/>
                  </a:moveTo>
                  <a:cubicBezTo>
                    <a:pt x="781500" y="263287"/>
                    <a:pt x="773242" y="270216"/>
                    <a:pt x="763875" y="269397"/>
                  </a:cubicBezTo>
                  <a:cubicBezTo>
                    <a:pt x="649707" y="259409"/>
                    <a:pt x="535539" y="249421"/>
                    <a:pt x="421371" y="239432"/>
                  </a:cubicBezTo>
                  <a:lnTo>
                    <a:pt x="421370" y="253855"/>
                  </a:lnTo>
                  <a:lnTo>
                    <a:pt x="447078" y="253855"/>
                  </a:lnTo>
                  <a:cubicBezTo>
                    <a:pt x="456482" y="253854"/>
                    <a:pt x="464104" y="261477"/>
                    <a:pt x="464104" y="270881"/>
                  </a:cubicBezTo>
                  <a:lnTo>
                    <a:pt x="464104" y="270880"/>
                  </a:lnTo>
                  <a:cubicBezTo>
                    <a:pt x="464104" y="280283"/>
                    <a:pt x="456482" y="287906"/>
                    <a:pt x="447079" y="287906"/>
                  </a:cubicBezTo>
                  <a:cubicBezTo>
                    <a:pt x="438509" y="287906"/>
                    <a:pt x="429940" y="287905"/>
                    <a:pt x="421371" y="287906"/>
                  </a:cubicBezTo>
                  <a:lnTo>
                    <a:pt x="421371" y="311228"/>
                  </a:lnTo>
                  <a:lnTo>
                    <a:pt x="447078" y="311228"/>
                  </a:lnTo>
                  <a:cubicBezTo>
                    <a:pt x="456482" y="311228"/>
                    <a:pt x="464104" y="318851"/>
                    <a:pt x="464104" y="328254"/>
                  </a:cubicBezTo>
                  <a:lnTo>
                    <a:pt x="464104" y="328254"/>
                  </a:lnTo>
                  <a:cubicBezTo>
                    <a:pt x="464104" y="337656"/>
                    <a:pt x="456482" y="345279"/>
                    <a:pt x="447079" y="345279"/>
                  </a:cubicBezTo>
                  <a:cubicBezTo>
                    <a:pt x="438510" y="345279"/>
                    <a:pt x="429940" y="345279"/>
                    <a:pt x="421371" y="345280"/>
                  </a:cubicBezTo>
                  <a:lnTo>
                    <a:pt x="421371" y="368602"/>
                  </a:lnTo>
                  <a:lnTo>
                    <a:pt x="447078" y="368602"/>
                  </a:lnTo>
                  <a:cubicBezTo>
                    <a:pt x="456482" y="368602"/>
                    <a:pt x="464104" y="376224"/>
                    <a:pt x="464104" y="385628"/>
                  </a:cubicBezTo>
                  <a:lnTo>
                    <a:pt x="464104" y="385628"/>
                  </a:lnTo>
                  <a:cubicBezTo>
                    <a:pt x="464104" y="395031"/>
                    <a:pt x="456481" y="402653"/>
                    <a:pt x="447079" y="402653"/>
                  </a:cubicBezTo>
                  <a:cubicBezTo>
                    <a:pt x="438509" y="402653"/>
                    <a:pt x="429940" y="402653"/>
                    <a:pt x="421371" y="402653"/>
                  </a:cubicBezTo>
                  <a:lnTo>
                    <a:pt x="421370" y="417163"/>
                  </a:lnTo>
                  <a:lnTo>
                    <a:pt x="762268" y="381333"/>
                  </a:lnTo>
                  <a:cubicBezTo>
                    <a:pt x="771619" y="380351"/>
                    <a:pt x="779997" y="387135"/>
                    <a:pt x="780980" y="396486"/>
                  </a:cubicBezTo>
                  <a:cubicBezTo>
                    <a:pt x="781963" y="405838"/>
                    <a:pt x="775179" y="414215"/>
                    <a:pt x="765828" y="415198"/>
                  </a:cubicBezTo>
                  <a:cubicBezTo>
                    <a:pt x="649182" y="427458"/>
                    <a:pt x="532538" y="439719"/>
                    <a:pt x="415893" y="451978"/>
                  </a:cubicBezTo>
                  <a:cubicBezTo>
                    <a:pt x="406541" y="452961"/>
                    <a:pt x="398164" y="446177"/>
                    <a:pt x="397181" y="436825"/>
                  </a:cubicBezTo>
                  <a:cubicBezTo>
                    <a:pt x="396959" y="434721"/>
                    <a:pt x="397132" y="432666"/>
                    <a:pt x="398889" y="431061"/>
                  </a:cubicBezTo>
                  <a:lnTo>
                    <a:pt x="398669" y="430531"/>
                  </a:lnTo>
                  <a:lnTo>
                    <a:pt x="398669" y="402653"/>
                  </a:lnTo>
                  <a:lnTo>
                    <a:pt x="372962" y="402654"/>
                  </a:lnTo>
                  <a:cubicBezTo>
                    <a:pt x="363559" y="402654"/>
                    <a:pt x="355936" y="395032"/>
                    <a:pt x="355936" y="385628"/>
                  </a:cubicBezTo>
                  <a:cubicBezTo>
                    <a:pt x="355936" y="376225"/>
                    <a:pt x="363559" y="368602"/>
                    <a:pt x="372962" y="368602"/>
                  </a:cubicBezTo>
                  <a:lnTo>
                    <a:pt x="398669" y="368602"/>
                  </a:lnTo>
                  <a:lnTo>
                    <a:pt x="398670" y="345280"/>
                  </a:lnTo>
                  <a:lnTo>
                    <a:pt x="372962" y="345280"/>
                  </a:lnTo>
                  <a:cubicBezTo>
                    <a:pt x="363559" y="345279"/>
                    <a:pt x="355937" y="337657"/>
                    <a:pt x="355936" y="328254"/>
                  </a:cubicBezTo>
                  <a:cubicBezTo>
                    <a:pt x="355937" y="318851"/>
                    <a:pt x="363559" y="311228"/>
                    <a:pt x="372962" y="311229"/>
                  </a:cubicBezTo>
                  <a:lnTo>
                    <a:pt x="398669" y="311228"/>
                  </a:lnTo>
                  <a:lnTo>
                    <a:pt x="398669" y="287906"/>
                  </a:lnTo>
                  <a:lnTo>
                    <a:pt x="372962" y="287906"/>
                  </a:lnTo>
                  <a:cubicBezTo>
                    <a:pt x="363559" y="287906"/>
                    <a:pt x="355936" y="280284"/>
                    <a:pt x="355936" y="270881"/>
                  </a:cubicBezTo>
                  <a:cubicBezTo>
                    <a:pt x="355936" y="261477"/>
                    <a:pt x="363559" y="253855"/>
                    <a:pt x="372962" y="253855"/>
                  </a:cubicBezTo>
                  <a:lnTo>
                    <a:pt x="398670" y="253855"/>
                  </a:lnTo>
                  <a:lnTo>
                    <a:pt x="398670" y="226225"/>
                  </a:lnTo>
                  <a:cubicBezTo>
                    <a:pt x="398670" y="225700"/>
                    <a:pt x="398705" y="225183"/>
                    <a:pt x="399282" y="224746"/>
                  </a:cubicBezTo>
                  <a:lnTo>
                    <a:pt x="397876" y="220286"/>
                  </a:lnTo>
                  <a:cubicBezTo>
                    <a:pt x="398695" y="210918"/>
                    <a:pt x="406953" y="203989"/>
                    <a:pt x="416321" y="204808"/>
                  </a:cubicBezTo>
                  <a:lnTo>
                    <a:pt x="766843" y="235475"/>
                  </a:lnTo>
                  <a:cubicBezTo>
                    <a:pt x="776210" y="236295"/>
                    <a:pt x="783140" y="244552"/>
                    <a:pt x="782320" y="253920"/>
                  </a:cubicBezTo>
                  <a:close/>
                  <a:moveTo>
                    <a:pt x="787242" y="326088"/>
                  </a:moveTo>
                  <a:lnTo>
                    <a:pt x="785600" y="324446"/>
                  </a:lnTo>
                  <a:lnTo>
                    <a:pt x="785600" y="237208"/>
                  </a:lnTo>
                  <a:cubicBezTo>
                    <a:pt x="785600" y="202146"/>
                    <a:pt x="757177" y="173723"/>
                    <a:pt x="722116" y="173723"/>
                  </a:cubicBezTo>
                  <a:lnTo>
                    <a:pt x="634876" y="173723"/>
                  </a:lnTo>
                  <a:cubicBezTo>
                    <a:pt x="608806" y="147652"/>
                    <a:pt x="582735" y="121580"/>
                    <a:pt x="556664" y="95510"/>
                  </a:cubicBezTo>
                  <a:cubicBezTo>
                    <a:pt x="429319" y="-31836"/>
                    <a:pt x="222853" y="-31835"/>
                    <a:pt x="95508" y="95510"/>
                  </a:cubicBezTo>
                  <a:cubicBezTo>
                    <a:pt x="31836" y="159182"/>
                    <a:pt x="0" y="242635"/>
                    <a:pt x="0" y="326088"/>
                  </a:cubicBezTo>
                  <a:cubicBezTo>
                    <a:pt x="0" y="409541"/>
                    <a:pt x="31836" y="492993"/>
                    <a:pt x="95508" y="556666"/>
                  </a:cubicBezTo>
                  <a:cubicBezTo>
                    <a:pt x="222853" y="684011"/>
                    <a:pt x="429320" y="684011"/>
                    <a:pt x="556665" y="556666"/>
                  </a:cubicBezTo>
                  <a:lnTo>
                    <a:pt x="634877" y="478453"/>
                  </a:lnTo>
                  <a:lnTo>
                    <a:pt x="722116" y="478454"/>
                  </a:lnTo>
                  <a:cubicBezTo>
                    <a:pt x="757178" y="478453"/>
                    <a:pt x="785600" y="450030"/>
                    <a:pt x="785600" y="414969"/>
                  </a:cubicBezTo>
                  <a:lnTo>
                    <a:pt x="785600" y="327730"/>
                  </a:lnTo>
                  <a:close/>
                  <a:moveTo>
                    <a:pt x="893383" y="437431"/>
                  </a:moveTo>
                  <a:lnTo>
                    <a:pt x="893383" y="214744"/>
                  </a:lnTo>
                  <a:cubicBezTo>
                    <a:pt x="893383" y="198562"/>
                    <a:pt x="880265" y="185443"/>
                    <a:pt x="864082" y="185443"/>
                  </a:cubicBezTo>
                  <a:cubicBezTo>
                    <a:pt x="847900" y="185443"/>
                    <a:pt x="834781" y="198562"/>
                    <a:pt x="834781" y="214744"/>
                  </a:cubicBezTo>
                  <a:lnTo>
                    <a:pt x="834781" y="437432"/>
                  </a:lnTo>
                  <a:cubicBezTo>
                    <a:pt x="834781" y="453614"/>
                    <a:pt x="847900" y="466733"/>
                    <a:pt x="864082" y="466733"/>
                  </a:cubicBezTo>
                  <a:lnTo>
                    <a:pt x="864082" y="466732"/>
                  </a:lnTo>
                  <a:cubicBezTo>
                    <a:pt x="880265" y="466732"/>
                    <a:pt x="893383" y="453614"/>
                    <a:pt x="893383" y="437431"/>
                  </a:cubicBezTo>
                  <a:close/>
                  <a:moveTo>
                    <a:pt x="984194" y="425711"/>
                  </a:moveTo>
                  <a:lnTo>
                    <a:pt x="984193" y="226464"/>
                  </a:lnTo>
                  <a:cubicBezTo>
                    <a:pt x="984193" y="210282"/>
                    <a:pt x="971075" y="197164"/>
                    <a:pt x="954893" y="197163"/>
                  </a:cubicBezTo>
                  <a:cubicBezTo>
                    <a:pt x="938710" y="197164"/>
                    <a:pt x="925591" y="210282"/>
                    <a:pt x="925591" y="226464"/>
                  </a:cubicBezTo>
                  <a:lnTo>
                    <a:pt x="925591" y="425711"/>
                  </a:lnTo>
                  <a:cubicBezTo>
                    <a:pt x="925591" y="441894"/>
                    <a:pt x="938710" y="455012"/>
                    <a:pt x="954893" y="455012"/>
                  </a:cubicBezTo>
                  <a:lnTo>
                    <a:pt x="954893" y="455012"/>
                  </a:lnTo>
                  <a:cubicBezTo>
                    <a:pt x="971075" y="455012"/>
                    <a:pt x="984194" y="441893"/>
                    <a:pt x="984194" y="425711"/>
                  </a:cubicBezTo>
                  <a:close/>
                  <a:moveTo>
                    <a:pt x="1075004" y="402269"/>
                  </a:moveTo>
                  <a:lnTo>
                    <a:pt x="1075004" y="249905"/>
                  </a:lnTo>
                  <a:cubicBezTo>
                    <a:pt x="1075004" y="233722"/>
                    <a:pt x="1061885" y="220604"/>
                    <a:pt x="1045703" y="220604"/>
                  </a:cubicBezTo>
                  <a:cubicBezTo>
                    <a:pt x="1029520" y="220604"/>
                    <a:pt x="1016402" y="233722"/>
                    <a:pt x="1016402" y="249905"/>
                  </a:cubicBezTo>
                  <a:lnTo>
                    <a:pt x="1016402" y="402270"/>
                  </a:lnTo>
                  <a:cubicBezTo>
                    <a:pt x="1016402" y="418452"/>
                    <a:pt x="1029520" y="431571"/>
                    <a:pt x="1045703" y="431571"/>
                  </a:cubicBezTo>
                  <a:lnTo>
                    <a:pt x="1045703" y="431571"/>
                  </a:lnTo>
                  <a:cubicBezTo>
                    <a:pt x="1061885" y="431571"/>
                    <a:pt x="1075004" y="418452"/>
                    <a:pt x="1075004" y="40226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15" name="Group 14"/>
          <p:cNvGrpSpPr/>
          <p:nvPr/>
        </p:nvGrpSpPr>
        <p:grpSpPr>
          <a:xfrm>
            <a:off x="1591607" y="-20084"/>
            <a:ext cx="762976" cy="2449850"/>
            <a:chOff x="1591607" y="-20084"/>
            <a:chExt cx="762976" cy="2449850"/>
          </a:xfrm>
        </p:grpSpPr>
        <p:sp>
          <p:nvSpPr>
            <p:cNvPr id="16" name="Rectangle 15"/>
            <p:cNvSpPr/>
            <p:nvPr/>
          </p:nvSpPr>
          <p:spPr>
            <a:xfrm>
              <a:off x="1936171" y="-20084"/>
              <a:ext cx="72000" cy="118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
          <p:nvSpPr>
            <p:cNvPr id="17" name="Freeform: Shape 16"/>
            <p:cNvSpPr/>
            <p:nvPr/>
          </p:nvSpPr>
          <p:spPr>
            <a:xfrm rot="5400000" flipH="1">
              <a:off x="1344272" y="1419455"/>
              <a:ext cx="1257646" cy="762976"/>
            </a:xfrm>
            <a:custGeom>
              <a:avLst/>
              <a:gdLst>
                <a:gd name="connsiteX0" fmla="*/ 782320 w 1075004"/>
                <a:gd name="connsiteY0" fmla="*/ 253919 h 652173"/>
                <a:gd name="connsiteX1" fmla="*/ 763875 w 1075004"/>
                <a:gd name="connsiteY1" fmla="*/ 269396 h 652173"/>
                <a:gd name="connsiteX2" fmla="*/ 421371 w 1075004"/>
                <a:gd name="connsiteY2" fmla="*/ 239431 h 652173"/>
                <a:gd name="connsiteX3" fmla="*/ 421370 w 1075004"/>
                <a:gd name="connsiteY3" fmla="*/ 253854 h 652173"/>
                <a:gd name="connsiteX4" fmla="*/ 447078 w 1075004"/>
                <a:gd name="connsiteY4" fmla="*/ 253854 h 652173"/>
                <a:gd name="connsiteX5" fmla="*/ 464104 w 1075004"/>
                <a:gd name="connsiteY5" fmla="*/ 270880 h 652173"/>
                <a:gd name="connsiteX6" fmla="*/ 464104 w 1075004"/>
                <a:gd name="connsiteY6" fmla="*/ 270879 h 652173"/>
                <a:gd name="connsiteX7" fmla="*/ 447078 w 1075004"/>
                <a:gd name="connsiteY7" fmla="*/ 287905 h 652173"/>
                <a:gd name="connsiteX8" fmla="*/ 421371 w 1075004"/>
                <a:gd name="connsiteY8" fmla="*/ 287905 h 652173"/>
                <a:gd name="connsiteX9" fmla="*/ 421371 w 1075004"/>
                <a:gd name="connsiteY9" fmla="*/ 311227 h 652173"/>
                <a:gd name="connsiteX10" fmla="*/ 447078 w 1075004"/>
                <a:gd name="connsiteY10" fmla="*/ 311227 h 652173"/>
                <a:gd name="connsiteX11" fmla="*/ 464104 w 1075004"/>
                <a:gd name="connsiteY11" fmla="*/ 328253 h 652173"/>
                <a:gd name="connsiteX12" fmla="*/ 464104 w 1075004"/>
                <a:gd name="connsiteY12" fmla="*/ 328253 h 652173"/>
                <a:gd name="connsiteX13" fmla="*/ 447078 w 1075004"/>
                <a:gd name="connsiteY13" fmla="*/ 345278 h 652173"/>
                <a:gd name="connsiteX14" fmla="*/ 421371 w 1075004"/>
                <a:gd name="connsiteY14" fmla="*/ 345279 h 652173"/>
                <a:gd name="connsiteX15" fmla="*/ 421371 w 1075004"/>
                <a:gd name="connsiteY15" fmla="*/ 368601 h 652173"/>
                <a:gd name="connsiteX16" fmla="*/ 447078 w 1075004"/>
                <a:gd name="connsiteY16" fmla="*/ 368601 h 652173"/>
                <a:gd name="connsiteX17" fmla="*/ 464104 w 1075004"/>
                <a:gd name="connsiteY17" fmla="*/ 385627 h 652173"/>
                <a:gd name="connsiteX18" fmla="*/ 464104 w 1075004"/>
                <a:gd name="connsiteY18" fmla="*/ 385627 h 652173"/>
                <a:gd name="connsiteX19" fmla="*/ 447079 w 1075004"/>
                <a:gd name="connsiteY19" fmla="*/ 402652 h 652173"/>
                <a:gd name="connsiteX20" fmla="*/ 421371 w 1075004"/>
                <a:gd name="connsiteY20" fmla="*/ 402652 h 652173"/>
                <a:gd name="connsiteX21" fmla="*/ 421370 w 1075004"/>
                <a:gd name="connsiteY21" fmla="*/ 417162 h 652173"/>
                <a:gd name="connsiteX22" fmla="*/ 762267 w 1075004"/>
                <a:gd name="connsiteY22" fmla="*/ 381332 h 652173"/>
                <a:gd name="connsiteX23" fmla="*/ 780979 w 1075004"/>
                <a:gd name="connsiteY23" fmla="*/ 396485 h 652173"/>
                <a:gd name="connsiteX24" fmla="*/ 765828 w 1075004"/>
                <a:gd name="connsiteY24" fmla="*/ 415197 h 652173"/>
                <a:gd name="connsiteX25" fmla="*/ 415893 w 1075004"/>
                <a:gd name="connsiteY25" fmla="*/ 451977 h 652173"/>
                <a:gd name="connsiteX26" fmla="*/ 397181 w 1075004"/>
                <a:gd name="connsiteY26" fmla="*/ 436824 h 652173"/>
                <a:gd name="connsiteX27" fmla="*/ 398889 w 1075004"/>
                <a:gd name="connsiteY27" fmla="*/ 431060 h 652173"/>
                <a:gd name="connsiteX28" fmla="*/ 398669 w 1075004"/>
                <a:gd name="connsiteY28" fmla="*/ 430530 h 652173"/>
                <a:gd name="connsiteX29" fmla="*/ 398669 w 1075004"/>
                <a:gd name="connsiteY29" fmla="*/ 402652 h 652173"/>
                <a:gd name="connsiteX30" fmla="*/ 372962 w 1075004"/>
                <a:gd name="connsiteY30" fmla="*/ 402653 h 652173"/>
                <a:gd name="connsiteX31" fmla="*/ 355936 w 1075004"/>
                <a:gd name="connsiteY31" fmla="*/ 385627 h 652173"/>
                <a:gd name="connsiteX32" fmla="*/ 372962 w 1075004"/>
                <a:gd name="connsiteY32" fmla="*/ 368601 h 652173"/>
                <a:gd name="connsiteX33" fmla="*/ 398669 w 1075004"/>
                <a:gd name="connsiteY33" fmla="*/ 368601 h 652173"/>
                <a:gd name="connsiteX34" fmla="*/ 398669 w 1075004"/>
                <a:gd name="connsiteY34" fmla="*/ 345279 h 652173"/>
                <a:gd name="connsiteX35" fmla="*/ 372962 w 1075004"/>
                <a:gd name="connsiteY35" fmla="*/ 345279 h 652173"/>
                <a:gd name="connsiteX36" fmla="*/ 355936 w 1075004"/>
                <a:gd name="connsiteY36" fmla="*/ 328253 h 652173"/>
                <a:gd name="connsiteX37" fmla="*/ 372962 w 1075004"/>
                <a:gd name="connsiteY37" fmla="*/ 311228 h 652173"/>
                <a:gd name="connsiteX38" fmla="*/ 398669 w 1075004"/>
                <a:gd name="connsiteY38" fmla="*/ 311227 h 652173"/>
                <a:gd name="connsiteX39" fmla="*/ 398669 w 1075004"/>
                <a:gd name="connsiteY39" fmla="*/ 287905 h 652173"/>
                <a:gd name="connsiteX40" fmla="*/ 372962 w 1075004"/>
                <a:gd name="connsiteY40" fmla="*/ 287905 h 652173"/>
                <a:gd name="connsiteX41" fmla="*/ 355936 w 1075004"/>
                <a:gd name="connsiteY41" fmla="*/ 270880 h 652173"/>
                <a:gd name="connsiteX42" fmla="*/ 372962 w 1075004"/>
                <a:gd name="connsiteY42" fmla="*/ 253854 h 652173"/>
                <a:gd name="connsiteX43" fmla="*/ 398669 w 1075004"/>
                <a:gd name="connsiteY43" fmla="*/ 253854 h 652173"/>
                <a:gd name="connsiteX44" fmla="*/ 398669 w 1075004"/>
                <a:gd name="connsiteY44" fmla="*/ 226224 h 652173"/>
                <a:gd name="connsiteX45" fmla="*/ 399282 w 1075004"/>
                <a:gd name="connsiteY45" fmla="*/ 224745 h 652173"/>
                <a:gd name="connsiteX46" fmla="*/ 397875 w 1075004"/>
                <a:gd name="connsiteY46" fmla="*/ 220285 h 652173"/>
                <a:gd name="connsiteX47" fmla="*/ 416320 w 1075004"/>
                <a:gd name="connsiteY47" fmla="*/ 204807 h 652173"/>
                <a:gd name="connsiteX48" fmla="*/ 766843 w 1075004"/>
                <a:gd name="connsiteY48" fmla="*/ 235474 h 652173"/>
                <a:gd name="connsiteX49" fmla="*/ 782320 w 1075004"/>
                <a:gd name="connsiteY49" fmla="*/ 253919 h 652173"/>
                <a:gd name="connsiteX50" fmla="*/ 787242 w 1075004"/>
                <a:gd name="connsiteY50" fmla="*/ 326087 h 652173"/>
                <a:gd name="connsiteX51" fmla="*/ 785600 w 1075004"/>
                <a:gd name="connsiteY51" fmla="*/ 324445 h 652173"/>
                <a:gd name="connsiteX52" fmla="*/ 785600 w 1075004"/>
                <a:gd name="connsiteY52" fmla="*/ 237207 h 652173"/>
                <a:gd name="connsiteX53" fmla="*/ 722115 w 1075004"/>
                <a:gd name="connsiteY53" fmla="*/ 173722 h 652173"/>
                <a:gd name="connsiteX54" fmla="*/ 634876 w 1075004"/>
                <a:gd name="connsiteY54" fmla="*/ 173722 h 652173"/>
                <a:gd name="connsiteX55" fmla="*/ 556664 w 1075004"/>
                <a:gd name="connsiteY55" fmla="*/ 95509 h 652173"/>
                <a:gd name="connsiteX56" fmla="*/ 95508 w 1075004"/>
                <a:gd name="connsiteY56" fmla="*/ 95509 h 652173"/>
                <a:gd name="connsiteX57" fmla="*/ 0 w 1075004"/>
                <a:gd name="connsiteY57" fmla="*/ 326087 h 652173"/>
                <a:gd name="connsiteX58" fmla="*/ 95508 w 1075004"/>
                <a:gd name="connsiteY58" fmla="*/ 556665 h 652173"/>
                <a:gd name="connsiteX59" fmla="*/ 556664 w 1075004"/>
                <a:gd name="connsiteY59" fmla="*/ 556665 h 652173"/>
                <a:gd name="connsiteX60" fmla="*/ 634877 w 1075004"/>
                <a:gd name="connsiteY60" fmla="*/ 478452 h 652173"/>
                <a:gd name="connsiteX61" fmla="*/ 722116 w 1075004"/>
                <a:gd name="connsiteY61" fmla="*/ 478453 h 652173"/>
                <a:gd name="connsiteX62" fmla="*/ 785600 w 1075004"/>
                <a:gd name="connsiteY62" fmla="*/ 414968 h 652173"/>
                <a:gd name="connsiteX63" fmla="*/ 785600 w 1075004"/>
                <a:gd name="connsiteY63" fmla="*/ 327729 h 652173"/>
                <a:gd name="connsiteX64" fmla="*/ 893383 w 1075004"/>
                <a:gd name="connsiteY64" fmla="*/ 437430 h 652173"/>
                <a:gd name="connsiteX65" fmla="*/ 893383 w 1075004"/>
                <a:gd name="connsiteY65" fmla="*/ 214743 h 652173"/>
                <a:gd name="connsiteX66" fmla="*/ 864082 w 1075004"/>
                <a:gd name="connsiteY66" fmla="*/ 185442 h 652173"/>
                <a:gd name="connsiteX67" fmla="*/ 834781 w 1075004"/>
                <a:gd name="connsiteY67" fmla="*/ 214743 h 652173"/>
                <a:gd name="connsiteX68" fmla="*/ 834781 w 1075004"/>
                <a:gd name="connsiteY68" fmla="*/ 437431 h 652173"/>
                <a:gd name="connsiteX69" fmla="*/ 864082 w 1075004"/>
                <a:gd name="connsiteY69" fmla="*/ 466732 h 652173"/>
                <a:gd name="connsiteX70" fmla="*/ 864082 w 1075004"/>
                <a:gd name="connsiteY70" fmla="*/ 466731 h 652173"/>
                <a:gd name="connsiteX71" fmla="*/ 893383 w 1075004"/>
                <a:gd name="connsiteY71" fmla="*/ 437430 h 652173"/>
                <a:gd name="connsiteX72" fmla="*/ 984194 w 1075004"/>
                <a:gd name="connsiteY72" fmla="*/ 425710 h 652173"/>
                <a:gd name="connsiteX73" fmla="*/ 984193 w 1075004"/>
                <a:gd name="connsiteY73" fmla="*/ 226463 h 652173"/>
                <a:gd name="connsiteX74" fmla="*/ 954892 w 1075004"/>
                <a:gd name="connsiteY74" fmla="*/ 197162 h 652173"/>
                <a:gd name="connsiteX75" fmla="*/ 925591 w 1075004"/>
                <a:gd name="connsiteY75" fmla="*/ 226463 h 652173"/>
                <a:gd name="connsiteX76" fmla="*/ 925591 w 1075004"/>
                <a:gd name="connsiteY76" fmla="*/ 425710 h 652173"/>
                <a:gd name="connsiteX77" fmla="*/ 954892 w 1075004"/>
                <a:gd name="connsiteY77" fmla="*/ 455011 h 652173"/>
                <a:gd name="connsiteX78" fmla="*/ 954892 w 1075004"/>
                <a:gd name="connsiteY78" fmla="*/ 455011 h 652173"/>
                <a:gd name="connsiteX79" fmla="*/ 984194 w 1075004"/>
                <a:gd name="connsiteY79" fmla="*/ 425710 h 652173"/>
                <a:gd name="connsiteX80" fmla="*/ 1075004 w 1075004"/>
                <a:gd name="connsiteY80" fmla="*/ 402268 h 652173"/>
                <a:gd name="connsiteX81" fmla="*/ 1075003 w 1075004"/>
                <a:gd name="connsiteY81" fmla="*/ 249904 h 652173"/>
                <a:gd name="connsiteX82" fmla="*/ 1045703 w 1075004"/>
                <a:gd name="connsiteY82" fmla="*/ 220603 h 652173"/>
                <a:gd name="connsiteX83" fmla="*/ 1016401 w 1075004"/>
                <a:gd name="connsiteY83" fmla="*/ 249904 h 652173"/>
                <a:gd name="connsiteX84" fmla="*/ 1016402 w 1075004"/>
                <a:gd name="connsiteY84" fmla="*/ 402269 h 652173"/>
                <a:gd name="connsiteX85" fmla="*/ 1045703 w 1075004"/>
                <a:gd name="connsiteY85" fmla="*/ 431570 h 652173"/>
                <a:gd name="connsiteX86" fmla="*/ 1045703 w 1075004"/>
                <a:gd name="connsiteY86" fmla="*/ 431570 h 652173"/>
                <a:gd name="connsiteX87" fmla="*/ 1075004 w 1075004"/>
                <a:gd name="connsiteY87" fmla="*/ 402268 h 65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075004" h="652173">
                  <a:moveTo>
                    <a:pt x="782320" y="253919"/>
                  </a:moveTo>
                  <a:cubicBezTo>
                    <a:pt x="781500" y="263286"/>
                    <a:pt x="773242" y="270215"/>
                    <a:pt x="763875" y="269396"/>
                  </a:cubicBezTo>
                  <a:cubicBezTo>
                    <a:pt x="649707" y="259408"/>
                    <a:pt x="535539" y="249420"/>
                    <a:pt x="421371" y="239431"/>
                  </a:cubicBezTo>
                  <a:lnTo>
                    <a:pt x="421370" y="253854"/>
                  </a:lnTo>
                  <a:lnTo>
                    <a:pt x="447078" y="253854"/>
                  </a:lnTo>
                  <a:cubicBezTo>
                    <a:pt x="456482" y="253853"/>
                    <a:pt x="464103" y="261476"/>
                    <a:pt x="464104" y="270880"/>
                  </a:cubicBezTo>
                  <a:lnTo>
                    <a:pt x="464104" y="270879"/>
                  </a:lnTo>
                  <a:cubicBezTo>
                    <a:pt x="464104" y="280282"/>
                    <a:pt x="456482" y="287905"/>
                    <a:pt x="447078" y="287905"/>
                  </a:cubicBezTo>
                  <a:cubicBezTo>
                    <a:pt x="438509" y="287905"/>
                    <a:pt x="429939" y="287904"/>
                    <a:pt x="421371" y="287905"/>
                  </a:cubicBezTo>
                  <a:lnTo>
                    <a:pt x="421371" y="311227"/>
                  </a:lnTo>
                  <a:lnTo>
                    <a:pt x="447078" y="311227"/>
                  </a:lnTo>
                  <a:cubicBezTo>
                    <a:pt x="456482" y="311227"/>
                    <a:pt x="464104" y="318850"/>
                    <a:pt x="464104" y="328253"/>
                  </a:cubicBezTo>
                  <a:lnTo>
                    <a:pt x="464104" y="328253"/>
                  </a:lnTo>
                  <a:cubicBezTo>
                    <a:pt x="464104" y="337655"/>
                    <a:pt x="456482" y="345278"/>
                    <a:pt x="447078" y="345278"/>
                  </a:cubicBezTo>
                  <a:cubicBezTo>
                    <a:pt x="438510" y="345278"/>
                    <a:pt x="429939" y="345278"/>
                    <a:pt x="421371" y="345279"/>
                  </a:cubicBezTo>
                  <a:lnTo>
                    <a:pt x="421371" y="368601"/>
                  </a:lnTo>
                  <a:lnTo>
                    <a:pt x="447078" y="368601"/>
                  </a:lnTo>
                  <a:cubicBezTo>
                    <a:pt x="456482" y="368601"/>
                    <a:pt x="464104" y="376223"/>
                    <a:pt x="464104" y="385627"/>
                  </a:cubicBezTo>
                  <a:lnTo>
                    <a:pt x="464104" y="385627"/>
                  </a:lnTo>
                  <a:cubicBezTo>
                    <a:pt x="464104" y="395030"/>
                    <a:pt x="456481" y="402652"/>
                    <a:pt x="447079" y="402652"/>
                  </a:cubicBezTo>
                  <a:cubicBezTo>
                    <a:pt x="438509" y="402652"/>
                    <a:pt x="429940" y="402652"/>
                    <a:pt x="421371" y="402652"/>
                  </a:cubicBezTo>
                  <a:lnTo>
                    <a:pt x="421370" y="417162"/>
                  </a:lnTo>
                  <a:lnTo>
                    <a:pt x="762267" y="381332"/>
                  </a:lnTo>
                  <a:cubicBezTo>
                    <a:pt x="771619" y="380350"/>
                    <a:pt x="779997" y="387134"/>
                    <a:pt x="780979" y="396485"/>
                  </a:cubicBezTo>
                  <a:cubicBezTo>
                    <a:pt x="781963" y="405837"/>
                    <a:pt x="775179" y="414214"/>
                    <a:pt x="765828" y="415197"/>
                  </a:cubicBezTo>
                  <a:cubicBezTo>
                    <a:pt x="649182" y="427457"/>
                    <a:pt x="532538" y="439718"/>
                    <a:pt x="415893" y="451977"/>
                  </a:cubicBezTo>
                  <a:cubicBezTo>
                    <a:pt x="406541" y="452960"/>
                    <a:pt x="398164" y="446176"/>
                    <a:pt x="397181" y="436824"/>
                  </a:cubicBezTo>
                  <a:cubicBezTo>
                    <a:pt x="396959" y="434720"/>
                    <a:pt x="397132" y="432665"/>
                    <a:pt x="398889" y="431060"/>
                  </a:cubicBezTo>
                  <a:lnTo>
                    <a:pt x="398669" y="430530"/>
                  </a:lnTo>
                  <a:lnTo>
                    <a:pt x="398669" y="402652"/>
                  </a:lnTo>
                  <a:lnTo>
                    <a:pt x="372962" y="402653"/>
                  </a:lnTo>
                  <a:cubicBezTo>
                    <a:pt x="363559" y="402653"/>
                    <a:pt x="355936" y="395031"/>
                    <a:pt x="355936" y="385627"/>
                  </a:cubicBezTo>
                  <a:cubicBezTo>
                    <a:pt x="355936" y="376224"/>
                    <a:pt x="363558" y="368601"/>
                    <a:pt x="372962" y="368601"/>
                  </a:cubicBezTo>
                  <a:lnTo>
                    <a:pt x="398669" y="368601"/>
                  </a:lnTo>
                  <a:lnTo>
                    <a:pt x="398669" y="345279"/>
                  </a:lnTo>
                  <a:lnTo>
                    <a:pt x="372962" y="345279"/>
                  </a:lnTo>
                  <a:cubicBezTo>
                    <a:pt x="363559" y="345278"/>
                    <a:pt x="355937" y="337656"/>
                    <a:pt x="355936" y="328253"/>
                  </a:cubicBezTo>
                  <a:cubicBezTo>
                    <a:pt x="355937" y="318850"/>
                    <a:pt x="363559" y="311227"/>
                    <a:pt x="372962" y="311228"/>
                  </a:cubicBezTo>
                  <a:lnTo>
                    <a:pt x="398669" y="311227"/>
                  </a:lnTo>
                  <a:lnTo>
                    <a:pt x="398669" y="287905"/>
                  </a:lnTo>
                  <a:lnTo>
                    <a:pt x="372962" y="287905"/>
                  </a:lnTo>
                  <a:cubicBezTo>
                    <a:pt x="363559" y="287905"/>
                    <a:pt x="355936" y="280283"/>
                    <a:pt x="355936" y="270880"/>
                  </a:cubicBezTo>
                  <a:cubicBezTo>
                    <a:pt x="355936" y="261476"/>
                    <a:pt x="363559" y="253854"/>
                    <a:pt x="372962" y="253854"/>
                  </a:cubicBezTo>
                  <a:lnTo>
                    <a:pt x="398669" y="253854"/>
                  </a:lnTo>
                  <a:lnTo>
                    <a:pt x="398669" y="226224"/>
                  </a:lnTo>
                  <a:cubicBezTo>
                    <a:pt x="398669" y="225699"/>
                    <a:pt x="398705" y="225182"/>
                    <a:pt x="399282" y="224745"/>
                  </a:cubicBezTo>
                  <a:lnTo>
                    <a:pt x="397875" y="220285"/>
                  </a:lnTo>
                  <a:cubicBezTo>
                    <a:pt x="398695" y="210917"/>
                    <a:pt x="406953" y="203988"/>
                    <a:pt x="416320" y="204807"/>
                  </a:cubicBezTo>
                  <a:lnTo>
                    <a:pt x="766843" y="235474"/>
                  </a:lnTo>
                  <a:cubicBezTo>
                    <a:pt x="776210" y="236294"/>
                    <a:pt x="783139" y="244551"/>
                    <a:pt x="782320" y="253919"/>
                  </a:cubicBezTo>
                  <a:close/>
                  <a:moveTo>
                    <a:pt x="787242" y="326087"/>
                  </a:moveTo>
                  <a:lnTo>
                    <a:pt x="785600" y="324445"/>
                  </a:lnTo>
                  <a:lnTo>
                    <a:pt x="785600" y="237207"/>
                  </a:lnTo>
                  <a:cubicBezTo>
                    <a:pt x="785600" y="202145"/>
                    <a:pt x="757177" y="173722"/>
                    <a:pt x="722115" y="173722"/>
                  </a:cubicBezTo>
                  <a:lnTo>
                    <a:pt x="634876" y="173722"/>
                  </a:lnTo>
                  <a:cubicBezTo>
                    <a:pt x="608805" y="147651"/>
                    <a:pt x="582735" y="121579"/>
                    <a:pt x="556664" y="95509"/>
                  </a:cubicBezTo>
                  <a:cubicBezTo>
                    <a:pt x="429319" y="-31836"/>
                    <a:pt x="222853" y="-31836"/>
                    <a:pt x="95508" y="95509"/>
                  </a:cubicBezTo>
                  <a:cubicBezTo>
                    <a:pt x="31836" y="159181"/>
                    <a:pt x="0" y="242634"/>
                    <a:pt x="0" y="326087"/>
                  </a:cubicBezTo>
                  <a:cubicBezTo>
                    <a:pt x="0" y="409540"/>
                    <a:pt x="31836" y="492992"/>
                    <a:pt x="95508" y="556665"/>
                  </a:cubicBezTo>
                  <a:cubicBezTo>
                    <a:pt x="222853" y="684010"/>
                    <a:pt x="429320" y="684010"/>
                    <a:pt x="556664" y="556665"/>
                  </a:cubicBezTo>
                  <a:lnTo>
                    <a:pt x="634877" y="478452"/>
                  </a:lnTo>
                  <a:lnTo>
                    <a:pt x="722116" y="478453"/>
                  </a:lnTo>
                  <a:cubicBezTo>
                    <a:pt x="757178" y="478452"/>
                    <a:pt x="785600" y="450029"/>
                    <a:pt x="785600" y="414968"/>
                  </a:cubicBezTo>
                  <a:lnTo>
                    <a:pt x="785600" y="327729"/>
                  </a:lnTo>
                  <a:close/>
                  <a:moveTo>
                    <a:pt x="893383" y="437430"/>
                  </a:moveTo>
                  <a:lnTo>
                    <a:pt x="893383" y="214743"/>
                  </a:lnTo>
                  <a:cubicBezTo>
                    <a:pt x="893383" y="198561"/>
                    <a:pt x="880265" y="185442"/>
                    <a:pt x="864082" y="185442"/>
                  </a:cubicBezTo>
                  <a:cubicBezTo>
                    <a:pt x="847899" y="185442"/>
                    <a:pt x="834781" y="198561"/>
                    <a:pt x="834781" y="214743"/>
                  </a:cubicBezTo>
                  <a:lnTo>
                    <a:pt x="834781" y="437431"/>
                  </a:lnTo>
                  <a:cubicBezTo>
                    <a:pt x="834781" y="453613"/>
                    <a:pt x="847900" y="466732"/>
                    <a:pt x="864082" y="466732"/>
                  </a:cubicBezTo>
                  <a:lnTo>
                    <a:pt x="864082" y="466731"/>
                  </a:lnTo>
                  <a:cubicBezTo>
                    <a:pt x="880265" y="466731"/>
                    <a:pt x="893383" y="453613"/>
                    <a:pt x="893383" y="437430"/>
                  </a:cubicBezTo>
                  <a:close/>
                  <a:moveTo>
                    <a:pt x="984194" y="425710"/>
                  </a:moveTo>
                  <a:lnTo>
                    <a:pt x="984193" y="226463"/>
                  </a:lnTo>
                  <a:cubicBezTo>
                    <a:pt x="984193" y="210281"/>
                    <a:pt x="971075" y="197163"/>
                    <a:pt x="954892" y="197162"/>
                  </a:cubicBezTo>
                  <a:cubicBezTo>
                    <a:pt x="938710" y="197163"/>
                    <a:pt x="925591" y="210281"/>
                    <a:pt x="925591" y="226463"/>
                  </a:cubicBezTo>
                  <a:lnTo>
                    <a:pt x="925591" y="425710"/>
                  </a:lnTo>
                  <a:cubicBezTo>
                    <a:pt x="925591" y="441893"/>
                    <a:pt x="938710" y="455011"/>
                    <a:pt x="954892" y="455011"/>
                  </a:cubicBezTo>
                  <a:lnTo>
                    <a:pt x="954892" y="455011"/>
                  </a:lnTo>
                  <a:cubicBezTo>
                    <a:pt x="971075" y="455011"/>
                    <a:pt x="984194" y="441892"/>
                    <a:pt x="984194" y="425710"/>
                  </a:cubicBezTo>
                  <a:close/>
                  <a:moveTo>
                    <a:pt x="1075004" y="402268"/>
                  </a:moveTo>
                  <a:lnTo>
                    <a:pt x="1075003" y="249904"/>
                  </a:lnTo>
                  <a:cubicBezTo>
                    <a:pt x="1075003" y="233721"/>
                    <a:pt x="1061885" y="220603"/>
                    <a:pt x="1045703" y="220603"/>
                  </a:cubicBezTo>
                  <a:cubicBezTo>
                    <a:pt x="1029520" y="220603"/>
                    <a:pt x="1016401" y="233721"/>
                    <a:pt x="1016401" y="249904"/>
                  </a:cubicBezTo>
                  <a:lnTo>
                    <a:pt x="1016402" y="402269"/>
                  </a:lnTo>
                  <a:cubicBezTo>
                    <a:pt x="1016402" y="418451"/>
                    <a:pt x="1029520" y="431570"/>
                    <a:pt x="1045703" y="431570"/>
                  </a:cubicBezTo>
                  <a:lnTo>
                    <a:pt x="1045703" y="431570"/>
                  </a:lnTo>
                  <a:cubicBezTo>
                    <a:pt x="1061885" y="431570"/>
                    <a:pt x="1075004" y="418451"/>
                    <a:pt x="1075004" y="40226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sp>
        <p:nvSpPr>
          <p:cNvPr id="18" name="TextBox 17"/>
          <p:cNvSpPr txBox="1"/>
          <p:nvPr/>
        </p:nvSpPr>
        <p:spPr>
          <a:xfrm>
            <a:off x="5192216" y="511207"/>
            <a:ext cx="6191673" cy="922020"/>
          </a:xfrm>
          <a:prstGeom prst="rect">
            <a:avLst/>
          </a:prstGeom>
          <a:noFill/>
        </p:spPr>
        <p:txBody>
          <a:bodyPr wrap="square" rtlCol="0" anchor="ctr">
            <a:spAutoFit/>
          </a:bodyPr>
          <a:lstStyle/>
          <a:p>
            <a:pPr algn="ctr"/>
            <a:r>
              <a:rPr lang="en-US" altLang="ko-KR" sz="5400" dirty="0">
                <a:solidFill>
                  <a:srgbClr val="C00000"/>
                </a:solidFill>
                <a:cs typeface="Arial" panose="020B0604020202020204" pitchFamily="34" charset="0"/>
              </a:rPr>
              <a:t>Solution</a:t>
            </a:r>
          </a:p>
        </p:txBody>
      </p:sp>
      <p:sp>
        <p:nvSpPr>
          <p:cNvPr id="19" name="TextBox 18"/>
          <p:cNvSpPr txBox="1"/>
          <p:nvPr/>
        </p:nvSpPr>
        <p:spPr>
          <a:xfrm>
            <a:off x="5913141" y="1809778"/>
            <a:ext cx="6119673" cy="400110"/>
          </a:xfrm>
          <a:prstGeom prst="rect">
            <a:avLst/>
          </a:prstGeom>
          <a:noFill/>
        </p:spPr>
        <p:txBody>
          <a:bodyPr wrap="square" rtlCol="0">
            <a:spAutoFit/>
          </a:bodyPr>
          <a:lstStyle/>
          <a:p>
            <a:r>
              <a:rPr lang="en-US" altLang="ko-KR" sz="2000" b="1" dirty="0">
                <a:solidFill>
                  <a:srgbClr val="002060"/>
                </a:solidFill>
                <a:cs typeface="Arial" panose="020B0604020202020204" pitchFamily="34" charset="0"/>
              </a:rPr>
              <a:t>Thirdly, </a:t>
            </a:r>
            <a:r>
              <a:rPr lang="en-US" altLang="ko-KR" sz="2000" dirty="0">
                <a:solidFill>
                  <a:srgbClr val="002060"/>
                </a:solidFill>
                <a:cs typeface="Arial" panose="020B0604020202020204" pitchFamily="34" charset="0"/>
              </a:rPr>
              <a:t>for the distribution of loads:</a:t>
            </a:r>
          </a:p>
        </p:txBody>
      </p:sp>
      <p:sp>
        <p:nvSpPr>
          <p:cNvPr id="20" name="Rectangle: Rounded Corners 19"/>
          <p:cNvSpPr/>
          <p:nvPr/>
        </p:nvSpPr>
        <p:spPr>
          <a:xfrm>
            <a:off x="5393756" y="4724459"/>
            <a:ext cx="630776" cy="630776"/>
          </a:xfrm>
          <a:prstGeom prst="round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Rectangle: Rounded Corners 20"/>
          <p:cNvSpPr/>
          <p:nvPr/>
        </p:nvSpPr>
        <p:spPr>
          <a:xfrm>
            <a:off x="5393756" y="3232148"/>
            <a:ext cx="630776" cy="630776"/>
          </a:xfrm>
          <a:prstGeom prst="round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2" name="TextBox 21"/>
          <p:cNvSpPr txBox="1"/>
          <p:nvPr/>
        </p:nvSpPr>
        <p:spPr>
          <a:xfrm>
            <a:off x="6352998" y="4633868"/>
            <a:ext cx="5239961" cy="1261884"/>
          </a:xfrm>
          <a:prstGeom prst="rect">
            <a:avLst/>
          </a:prstGeom>
          <a:noFill/>
        </p:spPr>
        <p:txBody>
          <a:bodyPr wrap="square" rtlCol="0">
            <a:spAutoFit/>
          </a:bodyPr>
          <a:lstStyle/>
          <a:p>
            <a:r>
              <a:rPr lang="en-US" altLang="ko-KR" sz="1600" dirty="0">
                <a:cs typeface="Arial" panose="020B0604020202020204" pitchFamily="34" charset="0"/>
              </a:rPr>
              <a:t> It is through measurement Voltage and current consumption per line and the transmission of this information to the electricity grid can be made </a:t>
            </a:r>
          </a:p>
          <a:p>
            <a:r>
              <a:rPr lang="en-US" altLang="ko-KR" sz="1600" dirty="0">
                <a:cs typeface="Arial" panose="020B0604020202020204" pitchFamily="34" charset="0"/>
              </a:rPr>
              <a:t>decisions Suitable for redistributing loads correctly.</a:t>
            </a:r>
          </a:p>
          <a:p>
            <a:r>
              <a:rPr lang="en-US" altLang="ko-KR" sz="1200" dirty="0">
                <a:solidFill>
                  <a:schemeClr val="tx1">
                    <a:lumMod val="65000"/>
                    <a:lumOff val="3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endParaRPr lang="ko-KR" altLang="en-US" sz="1200" dirty="0">
              <a:solidFill>
                <a:schemeClr val="tx1">
                  <a:lumMod val="75000"/>
                  <a:lumOff val="25000"/>
                </a:schemeClr>
              </a:solidFill>
              <a:cs typeface="Arial" panose="020B0604020202020204" pitchFamily="34" charset="0"/>
            </a:endParaRPr>
          </a:p>
        </p:txBody>
      </p:sp>
      <p:sp>
        <p:nvSpPr>
          <p:cNvPr id="23" name="TextBox 22"/>
          <p:cNvSpPr txBox="1"/>
          <p:nvPr/>
        </p:nvSpPr>
        <p:spPr>
          <a:xfrm>
            <a:off x="6352998" y="3190516"/>
            <a:ext cx="5753747" cy="1323439"/>
          </a:xfrm>
          <a:prstGeom prst="rect">
            <a:avLst/>
          </a:prstGeom>
          <a:noFill/>
        </p:spPr>
        <p:txBody>
          <a:bodyPr wrap="square" rtlCol="0">
            <a:spAutoFit/>
          </a:bodyPr>
          <a:lstStyle/>
          <a:p>
            <a:r>
              <a:rPr lang="en-US" altLang="ko-KR" sz="1600" dirty="0">
                <a:cs typeface="Arial" panose="020B0604020202020204" pitchFamily="34" charset="0"/>
              </a:rPr>
              <a:t>The electricity network provides three power supply lines that are distributed electricity consumption of homes through which must be  the electrical loads are almost equal.</a:t>
            </a:r>
          </a:p>
          <a:p>
            <a:endParaRPr lang="en-US" altLang="ko-KR" sz="1600" dirty="0">
              <a:cs typeface="Arial" panose="020B0604020202020204" pitchFamily="34" charset="0"/>
            </a:endParaRPr>
          </a:p>
          <a:p>
            <a:endParaRPr lang="en-US" altLang="ko-KR" sz="1600" dirty="0">
              <a:cs typeface="Arial" panose="020B0604020202020204" pitchFamily="34" charset="0"/>
            </a:endParaRPr>
          </a:p>
        </p:txBody>
      </p:sp>
      <p:sp>
        <p:nvSpPr>
          <p:cNvPr id="24" name="Rounded Rectangle 51"/>
          <p:cNvSpPr/>
          <p:nvPr/>
        </p:nvSpPr>
        <p:spPr>
          <a:xfrm rot="16200000" flipH="1">
            <a:off x="5431142" y="3247918"/>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25" name="Rounded Rectangle 51"/>
          <p:cNvSpPr/>
          <p:nvPr/>
        </p:nvSpPr>
        <p:spPr>
          <a:xfrm rot="16200000" flipH="1">
            <a:off x="5431142" y="4765518"/>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solidFill>
                <a:schemeClr val="tx1"/>
              </a:solidFill>
            </a:endParaRPr>
          </a:p>
        </p:txBody>
      </p:sp>
    </p:spTree>
  </p:cSld>
  <p:clrMapOvr>
    <a:masterClrMapping/>
  </p:clrMapOvr>
  <p:transition spd="slow">
    <p:push dir="u"/>
  </p:transition>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758</Words>
  <Application>Microsoft Office PowerPoint</Application>
  <PresentationFormat>Widescreen</PresentationFormat>
  <Paragraphs>164</Paragraphs>
  <Slides>23</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23</vt:i4>
      </vt:variant>
    </vt:vector>
  </HeadingPairs>
  <TitlesOfParts>
    <vt:vector size="31" baseType="lpstr">
      <vt:lpstr>Arial</vt:lpstr>
      <vt:lpstr>Calibri</vt:lpstr>
      <vt:lpstr>LiberationSerif-Bold</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Amal Amer</cp:lastModifiedBy>
  <cp:revision>205</cp:revision>
  <dcterms:created xsi:type="dcterms:W3CDTF">2018-04-24T17:14:00Z</dcterms:created>
  <dcterms:modified xsi:type="dcterms:W3CDTF">2019-07-07T19:13:46Z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